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4" r:id="rId6"/>
  </p:sldMasterIdLst>
  <p:notesMasterIdLst>
    <p:notesMasterId r:id="rId25"/>
  </p:notesMasterIdLst>
  <p:sldIdLst>
    <p:sldId id="292" r:id="rId7"/>
    <p:sldId id="260" r:id="rId8"/>
    <p:sldId id="289" r:id="rId9"/>
    <p:sldId id="288" r:id="rId10"/>
    <p:sldId id="290" r:id="rId11"/>
    <p:sldId id="291" r:id="rId12"/>
    <p:sldId id="261" r:id="rId13"/>
    <p:sldId id="262" r:id="rId14"/>
    <p:sldId id="267" r:id="rId15"/>
    <p:sldId id="269" r:id="rId16"/>
    <p:sldId id="270" r:id="rId17"/>
    <p:sldId id="271" r:id="rId18"/>
    <p:sldId id="279" r:id="rId19"/>
    <p:sldId id="272" r:id="rId20"/>
    <p:sldId id="275" r:id="rId21"/>
    <p:sldId id="276" r:id="rId22"/>
    <p:sldId id="293" r:id="rId23"/>
    <p:sldId id="287" r:id="rId24"/>
  </p:sldIdLst>
  <p:sldSz cx="18288000" cy="10287000"/>
  <p:notesSz cx="6761163" cy="9882188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entury Gothic" pitchFamily="34" charset="0"/>
      <p:regular r:id="rId30"/>
      <p:bold r:id="rId31"/>
      <p:italic r:id="rId32"/>
      <p:boldItalic r:id="rId33"/>
    </p:embeddedFont>
    <p:embeddedFont>
      <p:font typeface="Wingdings 3" pitchFamily="18" charset="2"/>
      <p:regular r:id="rId34"/>
    </p:embeddedFont>
    <p:embeddedFont>
      <p:font typeface="Monotype Corsiva" pitchFamily="66" charset="0"/>
      <p:italic r:id="rId35"/>
    </p:embeddedFont>
    <p:embeddedFont>
      <p:font typeface="Arimo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54" autoAdjust="0"/>
  </p:normalViewPr>
  <p:slideViewPr>
    <p:cSldViewPr>
      <p:cViewPr>
        <p:scale>
          <a:sx n="48" d="100"/>
          <a:sy n="48" d="100"/>
        </p:scale>
        <p:origin x="-2034" y="-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0E6F-69ED-4FF1-8582-A84362424C5C}" type="datetimeFigureOut">
              <a:rPr lang="ru-RU" smtClean="0"/>
              <a:t>23.03.2024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F738C-2080-408C-8B4B-E2784F83E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70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F738C-2080-408C-8B4B-E2784F83E8F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52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52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89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4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1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81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90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18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3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23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0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92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14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10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28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94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94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05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8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2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06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4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15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77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7D3D6-7534-4AF0-B93B-314606B2301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C6FA3-9953-48F5-A43D-489CD494CE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5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A3B8D-672E-4A02-ACB0-A1B8ECBC1F7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2C07F-988D-4FBC-B4B6-A03C0A212A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99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90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DC6C-E426-4407-A144-FD5A5A7F9C2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16402-5801-460D-AFC1-1A7C168440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16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00310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96400" y="2400310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228BD-7BF3-4000-8760-6917C681106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B7EA1-1347-40AF-94A6-ECFB73F3E2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19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77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77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14B3-1B90-4AA1-B264-25318FD2926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E4F86-D43E-4F35-8A63-ECB4C817C4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4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1DC8E-A24B-4DCD-959D-CBAF2B057F4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11DF9-3950-412D-9B0B-0F64A3FC22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FB11B-8D5E-4B58-AE81-6C306626E5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9AE37-6F67-457F-A6E0-5C2FEE0B50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49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615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D3B76-3A3C-4381-A867-A2AA148E8DB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E962-0141-4843-87FD-3F0F6C669A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42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3672A-B3A4-408C-A663-EDCB520C932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F2462-296D-416F-AF0A-BA8AD5385E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70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AC798-EB34-4AEB-939A-CD734F054C0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3234D-4F82-4EBE-B2F9-936EF8BDCD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60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258800" y="411997"/>
            <a:ext cx="4114800" cy="8777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411997"/>
            <a:ext cx="12039600" cy="8777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04932-1FAB-438D-AA05-2F92274389B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04E0B-0004-4D0C-9FC3-722CA3C65A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086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914400" y="411997"/>
            <a:ext cx="16459200" cy="877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AEB78-47DB-4CA4-BC57-948CD427EFB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CB937-7913-4B6A-B1D9-09D358DE9C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8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6486526"/>
            <a:ext cx="2616200" cy="1166813"/>
          </a:xfrm>
          <a:custGeom>
            <a:avLst/>
            <a:gdLst>
              <a:gd name="T0" fmla="*/ 2147483647 w 372"/>
              <a:gd name="T1" fmla="*/ 2147483647 h 166"/>
              <a:gd name="T2" fmla="*/ 2147483647 w 372"/>
              <a:gd name="T3" fmla="*/ 2147483647 h 166"/>
              <a:gd name="T4" fmla="*/ 2147483647 w 372"/>
              <a:gd name="T5" fmla="*/ 2147483647 h 166"/>
              <a:gd name="T6" fmla="*/ 2147483647 w 372"/>
              <a:gd name="T7" fmla="*/ 1910390710 h 166"/>
              <a:gd name="T8" fmla="*/ 2147483647 w 372"/>
              <a:gd name="T9" fmla="*/ 1712768286 h 166"/>
              <a:gd name="T10" fmla="*/ 2147483647 w 372"/>
              <a:gd name="T11" fmla="*/ 65875703 h 166"/>
              <a:gd name="T12" fmla="*/ 2147483647 w 372"/>
              <a:gd name="T13" fmla="*/ 43917136 h 166"/>
              <a:gd name="T14" fmla="*/ 2147483647 w 372"/>
              <a:gd name="T15" fmla="*/ 0 h 166"/>
              <a:gd name="T16" fmla="*/ 0 w 372"/>
              <a:gd name="T17" fmla="*/ 0 h 166"/>
              <a:gd name="T18" fmla="*/ 0 w 372"/>
              <a:gd name="T19" fmla="*/ 2147483647 h 166"/>
              <a:gd name="T20" fmla="*/ 2147483647 w 372"/>
              <a:gd name="T21" fmla="*/ 2147483647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3831" y="3771902"/>
            <a:ext cx="13373098" cy="3394172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3831" y="7166086"/>
            <a:ext cx="13373098" cy="16894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927" y="6793707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130D916-A362-4579-A7D6-388A10B0C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86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399" y="936165"/>
            <a:ext cx="13367530" cy="19213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818" y="3200400"/>
            <a:ext cx="13373100" cy="56664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928569-9924-4183-ACA2-5EF8CD046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46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6349" y="47672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31" y="3088125"/>
            <a:ext cx="13373098" cy="2203200"/>
          </a:xfrm>
        </p:spPr>
        <p:txBody>
          <a:bodyPr anchor="b"/>
          <a:lstStyle>
            <a:lvl1pPr algn="l">
              <a:defRPr sz="71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31" y="5295194"/>
            <a:ext cx="13373098" cy="1290600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927" y="4867276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27D932D-9132-4878-93F7-CA7E46C3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44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3818" y="3200400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86120" y="3189333"/>
            <a:ext cx="6470796" cy="56664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C694E48-0327-4DB1-B59A-9351F1C05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3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9063" y="2959055"/>
            <a:ext cx="5989098" cy="864393"/>
          </a:xfrm>
        </p:spPr>
        <p:txBody>
          <a:bodyPr anchor="b">
            <a:noAutofit/>
          </a:bodyPr>
          <a:lstStyle>
            <a:lvl1pPr marL="0" indent="0">
              <a:buNone/>
              <a:defRPr sz="43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3818" y="3823449"/>
            <a:ext cx="6514340" cy="503109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259955" y="2954213"/>
            <a:ext cx="5998502" cy="864393"/>
          </a:xfrm>
        </p:spPr>
        <p:txBody>
          <a:bodyPr anchor="b">
            <a:noAutofit/>
          </a:bodyPr>
          <a:lstStyle>
            <a:lvl1pPr marL="0" indent="0">
              <a:buNone/>
              <a:defRPr sz="4300" b="0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750436" y="3818607"/>
            <a:ext cx="6508012" cy="503109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7A9724-E01E-4EF1-A5CF-1DC0204AE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441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27AEA4-FAA7-4B29-8056-9528CF90B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341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B8F3F98-2339-4E73-BACC-16996689B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75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31" y="669132"/>
            <a:ext cx="5257798" cy="146446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4518" y="669149"/>
            <a:ext cx="7772400" cy="812244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31" y="2397920"/>
            <a:ext cx="5257798" cy="6393654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85F7DD-1636-411C-B1EC-19BD95DD0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29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7367588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7200900"/>
            <a:ext cx="13373100" cy="850107"/>
          </a:xfrm>
        </p:spPr>
        <p:txBody>
          <a:bodyPr anchor="b">
            <a:normAutofit/>
          </a:bodyPr>
          <a:lstStyle>
            <a:lvl1pPr algn="l">
              <a:defRPr sz="43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3818" y="952448"/>
            <a:ext cx="13373100" cy="5782455"/>
          </a:xfrm>
        </p:spPr>
        <p:txBody>
          <a:bodyPr rtlCol="0">
            <a:normAutofit/>
          </a:bodyPr>
          <a:lstStyle>
            <a:lvl1pPr marL="0" indent="0" algn="ctr">
              <a:buNone/>
              <a:defRPr sz="2900"/>
            </a:lvl1pPr>
            <a:lvl2pPr marL="816422" indent="0">
              <a:buNone/>
              <a:defRPr sz="2900"/>
            </a:lvl2pPr>
            <a:lvl3pPr marL="1632844" indent="0">
              <a:buNone/>
              <a:defRPr sz="2900"/>
            </a:lvl3pPr>
            <a:lvl4pPr marL="2449266" indent="0">
              <a:buNone/>
              <a:defRPr sz="2900"/>
            </a:lvl4pPr>
            <a:lvl5pPr marL="3265688" indent="0">
              <a:buNone/>
              <a:defRPr sz="2900"/>
            </a:lvl5pPr>
            <a:lvl6pPr marL="4082110" indent="0">
              <a:buNone/>
              <a:defRPr sz="2900"/>
            </a:lvl6pPr>
            <a:lvl7pPr marL="4898532" indent="0">
              <a:buNone/>
              <a:defRPr sz="2900"/>
            </a:lvl7pPr>
            <a:lvl8pPr marL="5714954" indent="0">
              <a:buNone/>
              <a:defRPr sz="2900"/>
            </a:lvl8pPr>
            <a:lvl9pPr marL="6531376" indent="0">
              <a:buNone/>
              <a:defRPr sz="29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8051007"/>
            <a:ext cx="13373100" cy="740568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6927" y="7474745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4B403E-5018-4E58-9CF2-E29550DBD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23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6349" y="47672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31" y="914400"/>
            <a:ext cx="13373098" cy="4675560"/>
          </a:xfrm>
        </p:spPr>
        <p:txBody>
          <a:bodyPr anchor="ctr">
            <a:normAutofit/>
          </a:bodyPr>
          <a:lstStyle>
            <a:lvl1pPr algn="l">
              <a:defRPr sz="8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31" y="6531069"/>
            <a:ext cx="13373098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6927" y="4867276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0EA30C-553E-45A1-9460-C1346A75D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29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47672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3702050" y="971550"/>
            <a:ext cx="914400" cy="8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300" smtClean="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6671926" y="4357688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300" smtClean="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935" y="914400"/>
            <a:ext cx="12590890" cy="4343400"/>
          </a:xfrm>
        </p:spPr>
        <p:txBody>
          <a:bodyPr anchor="ctr">
            <a:normAutofit/>
          </a:bodyPr>
          <a:lstStyle>
            <a:lvl1pPr algn="l">
              <a:defRPr sz="8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912520" y="5257800"/>
            <a:ext cx="11304832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16422" indent="0">
              <a:buFontTx/>
              <a:buNone/>
              <a:defRPr/>
            </a:lvl2pPr>
            <a:lvl3pPr marL="1632844" indent="0">
              <a:buFontTx/>
              <a:buNone/>
              <a:defRPr/>
            </a:lvl3pPr>
            <a:lvl4pPr marL="2449266" indent="0">
              <a:buFontTx/>
              <a:buNone/>
              <a:defRPr/>
            </a:lvl4pPr>
            <a:lvl5pPr marL="326568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3831" y="6531069"/>
            <a:ext cx="13373098" cy="233379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796927" y="4867276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A872B31-BFAF-46AA-8BE0-028C82177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67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7367588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20" y="3657605"/>
            <a:ext cx="13373100" cy="4087268"/>
          </a:xfrm>
        </p:spPr>
        <p:txBody>
          <a:bodyPr anchor="b">
            <a:normAutofit/>
          </a:bodyPr>
          <a:lstStyle>
            <a:lvl1pPr algn="l">
              <a:defRPr sz="8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6927" y="7474745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E53E13-0AA9-44F3-88CF-437642A29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30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7367588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" name="TextBox 36"/>
          <p:cNvSpPr txBox="1">
            <a:spLocks noChangeArrowheads="1"/>
          </p:cNvSpPr>
          <p:nvPr/>
        </p:nvSpPr>
        <p:spPr bwMode="auto">
          <a:xfrm>
            <a:off x="3702050" y="971550"/>
            <a:ext cx="914400" cy="8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300" smtClean="0">
                <a:solidFill>
                  <a:srgbClr val="A53010"/>
                </a:solidFill>
              </a:rPr>
              <a:t>“</a:t>
            </a:r>
          </a:p>
        </p:txBody>
      </p:sp>
      <p:sp>
        <p:nvSpPr>
          <p:cNvPr id="7" name="TextBox 37"/>
          <p:cNvSpPr txBox="1">
            <a:spLocks noChangeArrowheads="1"/>
          </p:cNvSpPr>
          <p:nvPr/>
        </p:nvSpPr>
        <p:spPr bwMode="auto">
          <a:xfrm>
            <a:off x="16671926" y="4357688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4" tIns="81642" rIns="163284" bIns="81642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300" smtClean="0">
                <a:solidFill>
                  <a:srgbClr val="A53010"/>
                </a:solidFill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74935" y="914400"/>
            <a:ext cx="12590890" cy="4343400"/>
          </a:xfrm>
        </p:spPr>
        <p:txBody>
          <a:bodyPr anchor="ctr">
            <a:normAutofit/>
          </a:bodyPr>
          <a:lstStyle>
            <a:lvl1pPr algn="l">
              <a:defRPr sz="8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300">
                <a:solidFill>
                  <a:schemeClr val="accent1"/>
                </a:solidFill>
              </a:defRPr>
            </a:lvl1pPr>
            <a:lvl2pPr marL="816422" indent="0">
              <a:buFontTx/>
              <a:buNone/>
              <a:defRPr/>
            </a:lvl2pPr>
            <a:lvl3pPr marL="1632844" indent="0">
              <a:buFontTx/>
              <a:buNone/>
              <a:defRPr/>
            </a:lvl3pPr>
            <a:lvl4pPr marL="2449266" indent="0">
              <a:buFontTx/>
              <a:buNone/>
              <a:defRPr/>
            </a:lvl4pPr>
            <a:lvl5pPr marL="326568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96927" y="7474745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324FC5E-7A6F-4E5D-9503-1BFCEBAB3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8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6349" y="7367588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831" y="941111"/>
            <a:ext cx="13373098" cy="4320030"/>
          </a:xfrm>
        </p:spPr>
        <p:txBody>
          <a:bodyPr anchor="ctr">
            <a:normAutofit/>
          </a:bodyPr>
          <a:lstStyle>
            <a:lvl1pPr algn="l">
              <a:defRPr sz="8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883818" y="6515100"/>
            <a:ext cx="13373100" cy="12573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300">
                <a:solidFill>
                  <a:schemeClr val="accent1"/>
                </a:solidFill>
              </a:defRPr>
            </a:lvl1pPr>
            <a:lvl2pPr marL="816422" indent="0">
              <a:buFontTx/>
              <a:buNone/>
              <a:defRPr/>
            </a:lvl2pPr>
            <a:lvl3pPr marL="1632844" indent="0">
              <a:buFontTx/>
              <a:buNone/>
              <a:defRPr/>
            </a:lvl3pPr>
            <a:lvl4pPr marL="2449266" indent="0">
              <a:buFontTx/>
              <a:buNone/>
              <a:defRPr/>
            </a:lvl4pPr>
            <a:lvl5pPr marL="3265688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3820" y="7772400"/>
            <a:ext cx="13373100" cy="1094433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796927" y="7474745"/>
            <a:ext cx="1171574" cy="547688"/>
          </a:xfrm>
        </p:spPr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ABE17B1-606D-4469-BE36-338F397B8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3193C0-9A39-4E95-A486-B70BFC07F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626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6349" y="1071563"/>
            <a:ext cx="2384426" cy="762000"/>
          </a:xfrm>
          <a:custGeom>
            <a:avLst/>
            <a:gdLst>
              <a:gd name="T0" fmla="*/ 153695052 w 9248"/>
              <a:gd name="T1" fmla="*/ 12131599 h 10000"/>
              <a:gd name="T2" fmla="*/ 131541522 w 9248"/>
              <a:gd name="T3" fmla="*/ 485140 h 10000"/>
              <a:gd name="T4" fmla="*/ 131059635 w 9248"/>
              <a:gd name="T5" fmla="*/ 242570 h 10000"/>
              <a:gd name="T6" fmla="*/ 129680236 w 9248"/>
              <a:gd name="T7" fmla="*/ 0 h 10000"/>
              <a:gd name="T8" fmla="*/ 120905198 w 9248"/>
              <a:gd name="T9" fmla="*/ 0 h 10000"/>
              <a:gd name="T10" fmla="*/ 0 w 9248"/>
              <a:gd name="T11" fmla="*/ 180645 h 10000"/>
              <a:gd name="T12" fmla="*/ 415496 w 9248"/>
              <a:gd name="T13" fmla="*/ 25806400 h 10000"/>
              <a:gd name="T14" fmla="*/ 120905198 w 9248"/>
              <a:gd name="T15" fmla="*/ 25718668 h 10000"/>
              <a:gd name="T16" fmla="*/ 129680236 w 9248"/>
              <a:gd name="T17" fmla="*/ 25718668 h 10000"/>
              <a:gd name="T18" fmla="*/ 131059635 w 9248"/>
              <a:gd name="T19" fmla="*/ 25476098 h 10000"/>
              <a:gd name="T20" fmla="*/ 131541522 w 9248"/>
              <a:gd name="T21" fmla="*/ 25233478 h 10000"/>
              <a:gd name="T22" fmla="*/ 153695052 w 9248"/>
              <a:gd name="T23" fmla="*/ 13587070 h 10000"/>
              <a:gd name="T24" fmla="*/ 153695052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63284" tIns="81642" rIns="163284" bIns="81642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942229" y="941125"/>
            <a:ext cx="3311402" cy="7925726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3818" y="941125"/>
            <a:ext cx="9715500" cy="792572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632844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F280B50-B889-4DEB-A130-8493EA9E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3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273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198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07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96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3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473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67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8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59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7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0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33A35B-757D-4D7A-B69A-9423202320E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24A7BB-5ED8-434C-85B7-72CB1BB149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7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5pPr>
      <a:lvl6pPr marL="816422" algn="ctr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6pPr>
      <a:lvl7pPr marL="1632844" algn="ctr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7pPr>
      <a:lvl8pPr marL="2449266" algn="ctr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8pPr>
      <a:lvl9pPr marL="3265688" algn="ctr" rtl="0" fontAlgn="base">
        <a:spcBef>
          <a:spcPct val="0"/>
        </a:spcBef>
        <a:spcAft>
          <a:spcPct val="0"/>
        </a:spcAft>
        <a:defRPr sz="7900">
          <a:solidFill>
            <a:schemeClr val="tx1"/>
          </a:solidFill>
          <a:latin typeface="Calibri" pitchFamily="34" charset="0"/>
        </a:defRPr>
      </a:lvl9pPr>
    </p:titleStyle>
    <p:bodyStyle>
      <a:lvl1pPr marL="612317" indent="-6123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2"/>
          <p:cNvGrpSpPr>
            <a:grpSpLocks/>
          </p:cNvGrpSpPr>
          <p:nvPr/>
        </p:nvGrpSpPr>
        <p:grpSpPr bwMode="auto">
          <a:xfrm>
            <a:off x="1" y="342901"/>
            <a:ext cx="4276726" cy="9958388"/>
            <a:chOff x="2487613" y="285750"/>
            <a:chExt cx="2428875" cy="5654676"/>
          </a:xfrm>
        </p:grpSpPr>
        <p:sp>
          <p:nvSpPr>
            <p:cNvPr id="5142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3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7 h 504"/>
                <a:gd name="T2" fmla="*/ 2147483647 w 140"/>
                <a:gd name="T3" fmla="*/ 2147483647 h 504"/>
                <a:gd name="T4" fmla="*/ 2147483647 w 140"/>
                <a:gd name="T5" fmla="*/ 2147483647 h 504"/>
                <a:gd name="T6" fmla="*/ 1470804210 w 140"/>
                <a:gd name="T7" fmla="*/ 2147483647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7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4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7 h 308"/>
                <a:gd name="T8" fmla="*/ 1902309252 w 132"/>
                <a:gd name="T9" fmla="*/ 2147483647 h 308"/>
                <a:gd name="T10" fmla="*/ 2041502324 w 132"/>
                <a:gd name="T11" fmla="*/ 2147483647 h 308"/>
                <a:gd name="T12" fmla="*/ 1190876683 w 132"/>
                <a:gd name="T13" fmla="*/ 2147483647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5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6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7 w 178"/>
                <a:gd name="T1" fmla="*/ 2147483647 h 722"/>
                <a:gd name="T2" fmla="*/ 1794416005 w 178"/>
                <a:gd name="T3" fmla="*/ 2147483647 h 722"/>
                <a:gd name="T4" fmla="*/ 618763733 w 178"/>
                <a:gd name="T5" fmla="*/ 2147483647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7 h 722"/>
                <a:gd name="T12" fmla="*/ 1655192887 w 178"/>
                <a:gd name="T13" fmla="*/ 2147483647 h 722"/>
                <a:gd name="T14" fmla="*/ 2147483647 w 178"/>
                <a:gd name="T15" fmla="*/ 2147483647 h 722"/>
                <a:gd name="T16" fmla="*/ 2147483647 w 178"/>
                <a:gd name="T17" fmla="*/ 2147483647 h 722"/>
                <a:gd name="T18" fmla="*/ 2147483647 w 178"/>
                <a:gd name="T19" fmla="*/ 2147483647 h 722"/>
                <a:gd name="T20" fmla="*/ 2147483647 w 178"/>
                <a:gd name="T21" fmla="*/ 2147483647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7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7 h 635"/>
                <a:gd name="T2" fmla="*/ 185740390 w 23"/>
                <a:gd name="T3" fmla="*/ 2147483647 h 635"/>
                <a:gd name="T4" fmla="*/ 340526015 w 23"/>
                <a:gd name="T5" fmla="*/ 2147483647 h 635"/>
                <a:gd name="T6" fmla="*/ 356003398 w 23"/>
                <a:gd name="T7" fmla="*/ 2147483647 h 635"/>
                <a:gd name="T8" fmla="*/ 263131235 w 23"/>
                <a:gd name="T9" fmla="*/ 2147483647 h 635"/>
                <a:gd name="T10" fmla="*/ 77390846 w 23"/>
                <a:gd name="T11" fmla="*/ 2147483647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7 h 635"/>
                <a:gd name="T18" fmla="*/ 170263008 w 23"/>
                <a:gd name="T19" fmla="*/ 2147483647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8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9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7 h 222"/>
                <a:gd name="T6" fmla="*/ 374342954 w 41"/>
                <a:gd name="T7" fmla="*/ 2147483647 h 222"/>
                <a:gd name="T8" fmla="*/ 639505015 w 41"/>
                <a:gd name="T9" fmla="*/ 2147483647 h 222"/>
                <a:gd name="T10" fmla="*/ 592712640 w 41"/>
                <a:gd name="T11" fmla="*/ 2147483647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50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7 h 878"/>
                <a:gd name="T2" fmla="*/ 772222294 w 450"/>
                <a:gd name="T3" fmla="*/ 2147483647 h 878"/>
                <a:gd name="T4" fmla="*/ 2147483647 w 450"/>
                <a:gd name="T5" fmla="*/ 2147483647 h 878"/>
                <a:gd name="T6" fmla="*/ 2147483647 w 450"/>
                <a:gd name="T7" fmla="*/ 2147483647 h 878"/>
                <a:gd name="T8" fmla="*/ 2147483647 w 450"/>
                <a:gd name="T9" fmla="*/ 1372614510 h 878"/>
                <a:gd name="T10" fmla="*/ 2147483647 w 450"/>
                <a:gd name="T11" fmla="*/ 678594305 h 878"/>
                <a:gd name="T12" fmla="*/ 2147483647 w 450"/>
                <a:gd name="T13" fmla="*/ 15421973 h 878"/>
                <a:gd name="T14" fmla="*/ 2147483647 w 450"/>
                <a:gd name="T15" fmla="*/ 0 h 878"/>
                <a:gd name="T16" fmla="*/ 2147483647 w 450"/>
                <a:gd name="T17" fmla="*/ 663172332 h 878"/>
                <a:gd name="T18" fmla="*/ 2147483647 w 450"/>
                <a:gd name="T19" fmla="*/ 1357188610 h 878"/>
                <a:gd name="T20" fmla="*/ 2147483647 w 450"/>
                <a:gd name="T21" fmla="*/ 2147483647 h 878"/>
                <a:gd name="T22" fmla="*/ 2147483647 w 450"/>
                <a:gd name="T23" fmla="*/ 2147483647 h 878"/>
                <a:gd name="T24" fmla="*/ 695002815 w 450"/>
                <a:gd name="T25" fmla="*/ 2147483647 h 878"/>
                <a:gd name="T26" fmla="*/ 0 w 450"/>
                <a:gd name="T27" fmla="*/ 2147483647 h 878"/>
                <a:gd name="T28" fmla="*/ 0 w 450"/>
                <a:gd name="T29" fmla="*/ 2147483647 h 878"/>
                <a:gd name="T30" fmla="*/ 108112772 w 450"/>
                <a:gd name="T31" fmla="*/ 2147483647 h 878"/>
                <a:gd name="T32" fmla="*/ 108112772 w 450"/>
                <a:gd name="T33" fmla="*/ 2147483647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51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52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53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grpSp>
        <p:nvGrpSpPr>
          <p:cNvPr id="5123" name="Group 9"/>
          <p:cNvGrpSpPr>
            <a:grpSpLocks/>
          </p:cNvGrpSpPr>
          <p:nvPr/>
        </p:nvGrpSpPr>
        <p:grpSpPr bwMode="auto">
          <a:xfrm>
            <a:off x="41277" y="0"/>
            <a:ext cx="3533774" cy="10279857"/>
            <a:chOff x="6627813" y="194833"/>
            <a:chExt cx="1952625" cy="5678918"/>
          </a:xfrm>
        </p:grpSpPr>
        <p:sp>
          <p:nvSpPr>
            <p:cNvPr id="5130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7 h 920"/>
                <a:gd name="T2" fmla="*/ 411117865 w 103"/>
                <a:gd name="T3" fmla="*/ 2147483647 h 920"/>
                <a:gd name="T4" fmla="*/ 901295634 w 103"/>
                <a:gd name="T5" fmla="*/ 2147483647 h 920"/>
                <a:gd name="T6" fmla="*/ 1597032336 w 103"/>
                <a:gd name="T7" fmla="*/ 2147483647 h 920"/>
                <a:gd name="T8" fmla="*/ 1628657093 w 103"/>
                <a:gd name="T9" fmla="*/ 2147483647 h 920"/>
                <a:gd name="T10" fmla="*/ 1565407579 w 103"/>
                <a:gd name="T11" fmla="*/ 2147483647 h 920"/>
                <a:gd name="T12" fmla="*/ 1565407579 w 103"/>
                <a:gd name="T13" fmla="*/ 2147483647 h 920"/>
                <a:gd name="T14" fmla="*/ 996169906 w 103"/>
                <a:gd name="T15" fmla="*/ 2147483647 h 920"/>
                <a:gd name="T16" fmla="*/ 474367379 w 103"/>
                <a:gd name="T17" fmla="*/ 2147483647 h 920"/>
                <a:gd name="T18" fmla="*/ 142309418 w 103"/>
                <a:gd name="T19" fmla="*/ 2147483647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7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1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7 h 330"/>
                <a:gd name="T2" fmla="*/ 1398719344 w 88"/>
                <a:gd name="T3" fmla="*/ 2147483647 h 330"/>
                <a:gd name="T4" fmla="*/ 1398719344 w 88"/>
                <a:gd name="T5" fmla="*/ 2147483647 h 330"/>
                <a:gd name="T6" fmla="*/ 1398719344 w 88"/>
                <a:gd name="T7" fmla="*/ 2147483647 h 330"/>
                <a:gd name="T8" fmla="*/ 985460087 w 88"/>
                <a:gd name="T9" fmla="*/ 2147483647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7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2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7 h 207"/>
                <a:gd name="T10" fmla="*/ 1417591859 w 90"/>
                <a:gd name="T11" fmla="*/ 2147483647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3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7 h 467"/>
                <a:gd name="T2" fmla="*/ 1232853715 w 115"/>
                <a:gd name="T3" fmla="*/ 2147483647 h 467"/>
                <a:gd name="T4" fmla="*/ 458368842 w 115"/>
                <a:gd name="T5" fmla="*/ 2147483647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7 h 467"/>
                <a:gd name="T12" fmla="*/ 1090600904 w 115"/>
                <a:gd name="T13" fmla="*/ 2147483647 h 467"/>
                <a:gd name="T14" fmla="*/ 1627997760 w 115"/>
                <a:gd name="T15" fmla="*/ 2147483647 h 467"/>
                <a:gd name="T16" fmla="*/ 1817668174 w 115"/>
                <a:gd name="T17" fmla="*/ 2147483647 h 467"/>
                <a:gd name="T18" fmla="*/ 1770250570 w 115"/>
                <a:gd name="T19" fmla="*/ 2147483647 h 467"/>
                <a:gd name="T20" fmla="*/ 1596387350 w 115"/>
                <a:gd name="T21" fmla="*/ 2147483647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4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7 h 633"/>
                <a:gd name="T2" fmla="*/ 209338926 w 36"/>
                <a:gd name="T3" fmla="*/ 2147483647 h 633"/>
                <a:gd name="T4" fmla="*/ 80514045 w 36"/>
                <a:gd name="T5" fmla="*/ 2147483647 h 633"/>
                <a:gd name="T6" fmla="*/ 209338926 w 36"/>
                <a:gd name="T7" fmla="*/ 2147483647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7 h 633"/>
                <a:gd name="T18" fmla="*/ 16103612 w 36"/>
                <a:gd name="T19" fmla="*/ 2147483647 h 633"/>
                <a:gd name="T20" fmla="*/ 112721269 w 36"/>
                <a:gd name="T21" fmla="*/ 2147483647 h 633"/>
                <a:gd name="T22" fmla="*/ 257649761 w 36"/>
                <a:gd name="T23" fmla="*/ 2147483647 h 633"/>
                <a:gd name="T24" fmla="*/ 273753372 w 36"/>
                <a:gd name="T25" fmla="*/ 2147483647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5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6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7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7 h 568"/>
                <a:gd name="T2" fmla="*/ 552784347 w 294"/>
                <a:gd name="T3" fmla="*/ 2147483647 h 568"/>
                <a:gd name="T4" fmla="*/ 1563593416 w 294"/>
                <a:gd name="T5" fmla="*/ 2147483647 h 568"/>
                <a:gd name="T6" fmla="*/ 2147483647 w 294"/>
                <a:gd name="T7" fmla="*/ 1869089766 h 568"/>
                <a:gd name="T8" fmla="*/ 2147483647 w 294"/>
                <a:gd name="T9" fmla="*/ 910983896 h 568"/>
                <a:gd name="T10" fmla="*/ 2147483647 w 294"/>
                <a:gd name="T11" fmla="*/ 439783962 h 568"/>
                <a:gd name="T12" fmla="*/ 2147483647 w 294"/>
                <a:gd name="T13" fmla="*/ 0 h 568"/>
                <a:gd name="T14" fmla="*/ 2147483647 w 294"/>
                <a:gd name="T15" fmla="*/ 0 h 568"/>
                <a:gd name="T16" fmla="*/ 2147483647 w 294"/>
                <a:gd name="T17" fmla="*/ 424077958 h 568"/>
                <a:gd name="T18" fmla="*/ 2147483647 w 294"/>
                <a:gd name="T19" fmla="*/ 879571888 h 568"/>
                <a:gd name="T20" fmla="*/ 2147483647 w 294"/>
                <a:gd name="T21" fmla="*/ 1837677758 h 568"/>
                <a:gd name="T22" fmla="*/ 1500416359 w 294"/>
                <a:gd name="T23" fmla="*/ 2147483647 h 568"/>
                <a:gd name="T24" fmla="*/ 473814019 w 294"/>
                <a:gd name="T25" fmla="*/ 2147483647 h 568"/>
                <a:gd name="T26" fmla="*/ 0 w 294"/>
                <a:gd name="T27" fmla="*/ 2147483647 h 568"/>
                <a:gd name="T28" fmla="*/ 110556869 w 294"/>
                <a:gd name="T29" fmla="*/ 2147483647 h 568"/>
                <a:gd name="T30" fmla="*/ 126350140 w 294"/>
                <a:gd name="T31" fmla="*/ 2147483647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8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39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7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0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41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0"/>
            <a:ext cx="273050" cy="10287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5" name="Title Placeholder 1"/>
          <p:cNvSpPr>
            <a:spLocks noGrp="1"/>
          </p:cNvSpPr>
          <p:nvPr>
            <p:ph type="title"/>
          </p:nvPr>
        </p:nvSpPr>
        <p:spPr bwMode="auto">
          <a:xfrm>
            <a:off x="3889377" y="935832"/>
            <a:ext cx="13366750" cy="19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83026" y="3200400"/>
            <a:ext cx="133731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84" tIns="81642" rIns="163284" bIns="816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41627" y="9196388"/>
            <a:ext cx="1720850" cy="554832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 defTabSz="816422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entury Gothic"/>
              </a:defRPr>
            </a:lvl1pPr>
          </a:lstStyle>
          <a:p>
            <a:pPr>
              <a:defRPr/>
            </a:pPr>
            <a:fld id="{B61BEF0D-F0BB-DE4B-95CE-6DB70DBA9567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83026" y="9203533"/>
            <a:ext cx="114300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 defTabSz="816422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entury Gothic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96927" y="1181101"/>
            <a:ext cx="117157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 defTabSz="816422" fontAlgn="auto">
              <a:spcBef>
                <a:spcPts val="0"/>
              </a:spcBef>
              <a:spcAft>
                <a:spcPts val="0"/>
              </a:spcAft>
              <a:defRPr sz="3600">
                <a:solidFill>
                  <a:srgbClr val="FEFFFF"/>
                </a:solidFill>
                <a:latin typeface="Century Gothic"/>
              </a:defRPr>
            </a:lvl1pPr>
          </a:lstStyle>
          <a:p>
            <a:pPr>
              <a:defRPr/>
            </a:pPr>
            <a:fld id="{2E2A621B-EB9C-48BB-BC47-D646C1106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1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l" defTabSz="816422" rtl="0" eaLnBrk="0" fontAlgn="base" hangingPunct="0">
        <a:spcBef>
          <a:spcPct val="0"/>
        </a:spcBef>
        <a:spcAft>
          <a:spcPct val="0"/>
        </a:spcAft>
        <a:defRPr sz="6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816422" rtl="0" eaLnBrk="0" fontAlgn="base" hangingPunct="0">
        <a:spcBef>
          <a:spcPct val="0"/>
        </a:spcBef>
        <a:spcAft>
          <a:spcPct val="0"/>
        </a:spcAft>
        <a:defRPr sz="6400">
          <a:solidFill>
            <a:srgbClr val="262626"/>
          </a:solidFill>
          <a:latin typeface="Century Gothic" pitchFamily="34" charset="0"/>
        </a:defRPr>
      </a:lvl2pPr>
      <a:lvl3pPr algn="l" defTabSz="816422" rtl="0" eaLnBrk="0" fontAlgn="base" hangingPunct="0">
        <a:spcBef>
          <a:spcPct val="0"/>
        </a:spcBef>
        <a:spcAft>
          <a:spcPct val="0"/>
        </a:spcAft>
        <a:defRPr sz="6400">
          <a:solidFill>
            <a:srgbClr val="262626"/>
          </a:solidFill>
          <a:latin typeface="Century Gothic" pitchFamily="34" charset="0"/>
        </a:defRPr>
      </a:lvl3pPr>
      <a:lvl4pPr algn="l" defTabSz="816422" rtl="0" eaLnBrk="0" fontAlgn="base" hangingPunct="0">
        <a:spcBef>
          <a:spcPct val="0"/>
        </a:spcBef>
        <a:spcAft>
          <a:spcPct val="0"/>
        </a:spcAft>
        <a:defRPr sz="6400">
          <a:solidFill>
            <a:srgbClr val="262626"/>
          </a:solidFill>
          <a:latin typeface="Century Gothic" pitchFamily="34" charset="0"/>
        </a:defRPr>
      </a:lvl4pPr>
      <a:lvl5pPr algn="l" defTabSz="816422" rtl="0" eaLnBrk="0" fontAlgn="base" hangingPunct="0">
        <a:spcBef>
          <a:spcPct val="0"/>
        </a:spcBef>
        <a:spcAft>
          <a:spcPct val="0"/>
        </a:spcAft>
        <a:defRPr sz="64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612317" algn="l" defTabSz="816422" rtl="0" eaLnBrk="0" fontAlgn="base" hangingPunct="0">
        <a:spcBef>
          <a:spcPts val="1786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1326686" indent="-510264" algn="l" defTabSz="816422" rtl="0" eaLnBrk="0" fontAlgn="base" hangingPunct="0">
        <a:spcBef>
          <a:spcPts val="1786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2900" kern="1200">
          <a:solidFill>
            <a:srgbClr val="404040"/>
          </a:solidFill>
          <a:latin typeface="+mn-lt"/>
          <a:ea typeface="+mn-ea"/>
          <a:cs typeface="+mn-cs"/>
        </a:defRPr>
      </a:lvl2pPr>
      <a:lvl3pPr marL="2041055" indent="-408211" algn="l" defTabSz="816422" rtl="0" eaLnBrk="0" fontAlgn="base" hangingPunct="0">
        <a:spcBef>
          <a:spcPts val="1786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2500" kern="1200">
          <a:solidFill>
            <a:srgbClr val="404040"/>
          </a:solidFill>
          <a:latin typeface="+mn-lt"/>
          <a:ea typeface="+mn-ea"/>
          <a:cs typeface="+mn-cs"/>
        </a:defRPr>
      </a:lvl3pPr>
      <a:lvl4pPr marL="2857477" indent="-408211" algn="l" defTabSz="816422" rtl="0" eaLnBrk="0" fontAlgn="base" hangingPunct="0">
        <a:spcBef>
          <a:spcPts val="1786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2100" kern="1200">
          <a:solidFill>
            <a:srgbClr val="404040"/>
          </a:solidFill>
          <a:latin typeface="+mn-lt"/>
          <a:ea typeface="+mn-ea"/>
          <a:cs typeface="+mn-cs"/>
        </a:defRPr>
      </a:lvl4pPr>
      <a:lvl5pPr marL="3673899" indent="-408211" algn="l" defTabSz="816422" rtl="0" eaLnBrk="0" fontAlgn="base" hangingPunct="0">
        <a:spcBef>
          <a:spcPts val="1786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2100" kern="1200">
          <a:solidFill>
            <a:srgbClr val="404040"/>
          </a:solidFill>
          <a:latin typeface="+mn-lt"/>
          <a:ea typeface="+mn-ea"/>
          <a:cs typeface="+mn-cs"/>
        </a:defRPr>
      </a:lvl5pPr>
      <a:lvl6pPr marL="4490321" indent="-408211" algn="l" defTabSz="816422" rtl="0" eaLnBrk="1" latinLnBrk="0" hangingPunct="1">
        <a:spcBef>
          <a:spcPts val="1786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306743" indent="-408211" algn="l" defTabSz="816422" rtl="0" eaLnBrk="1" latinLnBrk="0" hangingPunct="1">
        <a:spcBef>
          <a:spcPts val="1786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123165" indent="-408211" algn="l" defTabSz="816422" rtl="0" eaLnBrk="1" latinLnBrk="0" hangingPunct="1">
        <a:spcBef>
          <a:spcPts val="1786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939587" indent="-408211" algn="l" defTabSz="816422" rtl="0" eaLnBrk="1" latinLnBrk="0" hangingPunct="1">
        <a:spcBef>
          <a:spcPts val="1786"/>
        </a:spcBef>
        <a:spcAft>
          <a:spcPts val="0"/>
        </a:spcAft>
        <a:buClr>
          <a:schemeClr val="accent1"/>
        </a:buClr>
        <a:buFont typeface="Wingdings 3" charset="2"/>
        <a:buChar char="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81642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6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0.svg"/><Relationship Id="rId4" Type="http://schemas.openxmlformats.org/officeDocument/2006/relationships/image" Target="../media/image5.png"/><Relationship Id="rId9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sv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svg"/><Relationship Id="rId3" Type="http://schemas.openxmlformats.org/officeDocument/2006/relationships/image" Target="../media/image17.svg"/><Relationship Id="rId7" Type="http://schemas.openxmlformats.org/officeDocument/2006/relationships/image" Target="../media/image80.svg"/><Relationship Id="rId12" Type="http://schemas.openxmlformats.org/officeDocument/2006/relationships/image" Target="../media/image32.png"/><Relationship Id="rId17" Type="http://schemas.openxmlformats.org/officeDocument/2006/relationships/image" Target="../media/image20.svg"/><Relationship Id="rId2" Type="http://schemas.openxmlformats.org/officeDocument/2006/relationships/image" Target="../media/image28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41.svg"/><Relationship Id="rId15" Type="http://schemas.openxmlformats.org/officeDocument/2006/relationships/image" Target="../media/image7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64.sv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hyperlink" Target="https://&#1089;&#1072;&#1081;&#1090;&#1086;&#1073;&#1088;&#1072;&#1079;&#1086;&#1074;&#1072;&#1085;&#1080;&#1103;.&#1088;&#1092;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sv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8.sv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4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>
          <a:xfrm>
            <a:off x="3889379" y="935832"/>
            <a:ext cx="13366750" cy="192166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03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9" y="314327"/>
            <a:ext cx="14674850" cy="9767888"/>
          </a:xfrm>
        </p:spPr>
      </p:pic>
      <p:sp>
        <p:nvSpPr>
          <p:cNvPr id="2" name="TextBox 1"/>
          <p:cNvSpPr txBox="1"/>
          <p:nvPr/>
        </p:nvSpPr>
        <p:spPr>
          <a:xfrm>
            <a:off x="2638097" y="7810500"/>
            <a:ext cx="156664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МБОУ «</a:t>
            </a:r>
            <a:r>
              <a:rPr lang="ru-RU" sz="4400" b="1" dirty="0" err="1" smtClean="0">
                <a:solidFill>
                  <a:schemeClr val="bg1"/>
                </a:solidFill>
              </a:rPr>
              <a:t>Полазненская</a:t>
            </a:r>
            <a:r>
              <a:rPr lang="ru-RU" sz="4400" b="1" dirty="0" smtClean="0">
                <a:solidFill>
                  <a:schemeClr val="bg1"/>
                </a:solidFill>
              </a:rPr>
              <a:t> средняя общеобразовательная</a:t>
            </a:r>
          </a:p>
          <a:p>
            <a:r>
              <a:rPr lang="ru-RU" sz="4400" b="1" dirty="0" smtClean="0">
                <a:solidFill>
                  <a:schemeClr val="bg1"/>
                </a:solidFill>
              </a:rPr>
              <a:t> школа №3»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2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2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 </a:t>
            </a:r>
            <a:endParaRPr kumimoji="0" lang="en-US" sz="72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6516" y="2824163"/>
            <a:ext cx="17174966" cy="672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В 1 классе 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используется «ступенчатый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» режим обучения: </a:t>
            </a:r>
            <a:endParaRPr lang="ru-RU" sz="4400" b="1" dirty="0" smtClean="0">
              <a:solidFill>
                <a:prstClr val="white"/>
              </a:solidFill>
              <a:latin typeface="Argent" panose="020B0604020202020204" charset="-52"/>
            </a:endParaRPr>
          </a:p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в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сентябре, октябре – по 3 урока в день по 35 минут каждый; </a:t>
            </a:r>
            <a:endParaRPr lang="ru-RU" sz="4400" b="1" dirty="0" smtClean="0">
              <a:solidFill>
                <a:prstClr val="white"/>
              </a:solidFill>
              <a:latin typeface="Argent" panose="020B0604020202020204" charset="-52"/>
            </a:endParaRPr>
          </a:p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в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ноябре, декабре по 4 урока по 35 минут каждый и один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раз</a:t>
            </a:r>
          </a:p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в неделю за счет урока физкультуры 5 уроков по 35 минут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каждый; </a:t>
            </a:r>
          </a:p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в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январе – мае по 4 урока по 40 минут каждый и один раз в неделю за счет урока физкультуры 5 уроков по 40 минут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каждый.</a:t>
            </a:r>
            <a:endParaRPr lang="ru-RU" sz="4400" b="1" dirty="0">
              <a:solidFill>
                <a:prstClr val="white"/>
              </a:solidFill>
              <a:latin typeface="Argen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01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2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 </a:t>
            </a:r>
            <a:endParaRPr kumimoji="0" lang="en-US" sz="72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800" dirty="0">
                <a:solidFill>
                  <a:prstClr val="white"/>
                </a:solidFill>
                <a:latin typeface="Argent" panose="020B0604020202020204" charset="-52"/>
              </a:rPr>
              <a:t>Обучение проводится без балльного оценивания знаний </a:t>
            </a:r>
            <a:r>
              <a:rPr lang="ru-RU" sz="4800" dirty="0" smtClean="0">
                <a:solidFill>
                  <a:prstClr val="white"/>
                </a:solidFill>
                <a:latin typeface="Argent" panose="020B0604020202020204" charset="-52"/>
              </a:rPr>
              <a:t>обучающихся.</a:t>
            </a:r>
            <a:endParaRPr lang="ru-RU" sz="4800" dirty="0">
              <a:solidFill>
                <a:prstClr val="white"/>
              </a:solidFill>
              <a:latin typeface="Argent" panose="020B0604020202020204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2" y="4927014"/>
            <a:ext cx="17586477" cy="37719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123" y="1038612"/>
            <a:ext cx="10811605" cy="15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2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 </a:t>
            </a:r>
            <a:endParaRPr kumimoji="0" lang="en-US" sz="72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55382" y="2905964"/>
            <a:ext cx="15056218" cy="4881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Во второй половине дня организуется внеурочная деятельность и деятельность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отделений дополнительного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образования.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По запросу родителей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организуется  работа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группы продлённого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дня (платная – 200рублей день).</a:t>
            </a:r>
            <a:endParaRPr lang="ru-RU" sz="4400" b="1" dirty="0">
              <a:solidFill>
                <a:prstClr val="white"/>
              </a:solidFill>
              <a:latin typeface="Argent" panose="020B060402020202020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83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622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6884" y="678288"/>
            <a:ext cx="1917679" cy="7008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216" y="678288"/>
            <a:ext cx="2341887" cy="8558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73864">
            <a:off x="572021" y="8547567"/>
            <a:ext cx="4868585" cy="56652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7" name="AutoShape 7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8" name="AutoShape 8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0" name="AutoShape 10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1" name="AutoShape 11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2" name="TextBox 12"/>
          <p:cNvSpPr txBox="1"/>
          <p:nvPr/>
        </p:nvSpPr>
        <p:spPr>
          <a:xfrm>
            <a:off x="2268662" y="3391889"/>
            <a:ext cx="14005901" cy="4893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При отсутствии ребенка в школе </a:t>
            </a:r>
          </a:p>
          <a:p>
            <a:pPr marL="0" marR="0" lvl="0" indent="0" algn="ctr" defTabSz="914400" rtl="0" eaLnBrk="1" fontAlgn="auto" latinLnBrk="0" hangingPunct="1">
              <a:lnSpc>
                <a:spcPts val="5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необходимо в тот же день утром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сообщить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 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 panose="020B060402020202020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ts val="5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об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этом классному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руководителю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ts val="5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 panose="020B060402020202020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ts val="5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отправить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сообщение с указанием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причины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 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отсутствия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(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болезнь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 panose="020B0604020202020204" charset="-52"/>
              </a:rPr>
              <a:t>, семейные обстоятельства и др.).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5986" y="1875110"/>
            <a:ext cx="2253618" cy="262048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230562" y="1677456"/>
            <a:ext cx="14640771" cy="88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ОТСУТСТВИЕ РЕБЕНКА В ШКОЛЕ</a:t>
            </a:r>
          </a:p>
        </p:txBody>
      </p:sp>
    </p:spTree>
    <p:extLst>
      <p:ext uri="{BB962C8B-B14F-4D97-AF65-F5344CB8AC3E}">
        <p14:creationId xmlns:p14="http://schemas.microsoft.com/office/powerpoint/2010/main" val="15044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2203977" y="3868679"/>
            <a:ext cx="13247445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922"/>
              </a:lnSpc>
            </a:pPr>
            <a:r>
              <a:rPr lang="ru-RU" sz="7202" dirty="0">
                <a:solidFill>
                  <a:srgbClr val="FFFFFF"/>
                </a:solidFill>
                <a:latin typeface="Argent"/>
              </a:rPr>
              <a:t> </a:t>
            </a:r>
            <a:r>
              <a:rPr lang="ru-RU" sz="6000" dirty="0">
                <a:solidFill>
                  <a:srgbClr val="FFFFFF"/>
                </a:solidFill>
                <a:latin typeface="Argent"/>
              </a:rPr>
              <a:t>В школе организовано </a:t>
            </a:r>
            <a:r>
              <a:rPr lang="ru-RU" sz="6000" dirty="0" smtClean="0">
                <a:solidFill>
                  <a:srgbClr val="FFFFFF"/>
                </a:solidFill>
                <a:latin typeface="Argent"/>
              </a:rPr>
              <a:t>бесплатное питание в 1-4 классах</a:t>
            </a:r>
            <a:endParaRPr lang="ru-RU" sz="6000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70994" y="-347981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0983" y="1042375"/>
            <a:ext cx="2905989" cy="18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7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922"/>
              </a:lnSpc>
            </a:pPr>
            <a:r>
              <a:rPr lang="ru-RU" sz="7202" dirty="0">
                <a:solidFill>
                  <a:srgbClr val="FFFFFF"/>
                </a:solidFill>
                <a:latin typeface="Argent"/>
              </a:rPr>
              <a:t> </a:t>
            </a:r>
            <a:r>
              <a:rPr lang="ru-RU" sz="5400" dirty="0">
                <a:solidFill>
                  <a:srgbClr val="FFFFFF"/>
                </a:solidFill>
                <a:latin typeface="Argent"/>
              </a:rPr>
              <a:t>Автоматическая система контроля доступа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99911" y="4264843"/>
            <a:ext cx="1488817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Доступ в школу при наличии персональной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карты;</a:t>
            </a:r>
            <a:endParaRPr lang="ru-RU" sz="4400" b="1" dirty="0">
              <a:solidFill>
                <a:prstClr val="white"/>
              </a:solidFill>
              <a:latin typeface="Argent" panose="020B0604020202020204" charset="-52"/>
            </a:endParaRPr>
          </a:p>
          <a:p>
            <a:pPr lvl="0">
              <a:spcBef>
                <a:spcPct val="20000"/>
              </a:spcBef>
            </a:pPr>
            <a:endParaRPr lang="ru-RU" sz="4400" dirty="0">
              <a:solidFill>
                <a:prstClr val="white"/>
              </a:solidFill>
              <a:latin typeface="Argent" panose="020B060402020202020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962726" y="1058258"/>
            <a:ext cx="14078846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>
                <a:solidFill>
                  <a:srgbClr val="FFFFFF"/>
                </a:solidFill>
                <a:latin typeface="Argent"/>
              </a:rPr>
              <a:t> </a:t>
            </a:r>
            <a:r>
              <a:rPr lang="en-US" sz="6000" dirty="0">
                <a:solidFill>
                  <a:srgbClr val="FFFFFF"/>
                </a:solidFill>
                <a:latin typeface="Argent"/>
              </a:rPr>
              <a:t>ВНЕШНИЙ ВИД УЧАЩИХСЯ</a:t>
            </a:r>
          </a:p>
          <a:p>
            <a:pPr lvl="0" algn="ctr">
              <a:lnSpc>
                <a:spcPts val="7922"/>
              </a:lnSpc>
            </a:pPr>
            <a:endParaRPr lang="ru-RU" sz="6000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65780" y="1933251"/>
            <a:ext cx="11582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400" dirty="0" smtClean="0">
                <a:solidFill>
                  <a:prstClr val="white"/>
                </a:solidFill>
                <a:latin typeface="Argent" panose="020B0604020202020204" charset="-52"/>
              </a:rPr>
              <a:t>                                          </a:t>
            </a:r>
            <a:r>
              <a:rPr lang="ru-RU" sz="5400" u="sng" dirty="0" smtClean="0">
                <a:solidFill>
                  <a:prstClr val="white"/>
                </a:solidFill>
                <a:latin typeface="Argent" panose="020B0604020202020204" charset="-52"/>
              </a:rPr>
              <a:t>Школьная </a:t>
            </a:r>
            <a:r>
              <a:rPr lang="ru-RU" sz="5400" u="sng" dirty="0">
                <a:solidFill>
                  <a:prstClr val="white"/>
                </a:solidFill>
                <a:latin typeface="Argent" panose="020B0604020202020204" charset="-52"/>
              </a:rPr>
              <a:t>форма</a:t>
            </a:r>
            <a:br>
              <a:rPr lang="ru-RU" sz="5400" u="sng" dirty="0">
                <a:solidFill>
                  <a:prstClr val="white"/>
                </a:solidFill>
                <a:latin typeface="Argent" panose="020B0604020202020204" charset="-52"/>
              </a:rPr>
            </a:br>
            <a:r>
              <a:rPr lang="ru-RU" sz="4000" b="1" dirty="0">
                <a:solidFill>
                  <a:prstClr val="white"/>
                </a:solidFill>
                <a:latin typeface="Argent" panose="020B0604020202020204" charset="-52"/>
              </a:rPr>
              <a:t>В нашей школе форма делового стиля </a:t>
            </a:r>
            <a:endParaRPr lang="ru-RU" sz="4000" b="1" dirty="0" smtClean="0">
              <a:solidFill>
                <a:prstClr val="white"/>
              </a:solidFill>
              <a:latin typeface="Argent" panose="020B0604020202020204" charset="-52"/>
            </a:endParaRPr>
          </a:p>
          <a:p>
            <a:pPr lvl="0">
              <a:spcBef>
                <a:spcPct val="20000"/>
              </a:spcBef>
            </a:pPr>
            <a:r>
              <a:rPr lang="ru-RU" sz="4000" dirty="0">
                <a:solidFill>
                  <a:prstClr val="white"/>
                </a:solidFill>
                <a:latin typeface="Argent" panose="020B0604020202020204" charset="-52"/>
              </a:rPr>
              <a:t/>
            </a:r>
            <a:br>
              <a:rPr lang="ru-RU" sz="4000" dirty="0">
                <a:solidFill>
                  <a:prstClr val="white"/>
                </a:solidFill>
                <a:latin typeface="Argent" panose="020B0604020202020204" charset="-52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59227" y="1228548"/>
            <a:ext cx="4878012" cy="496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434" y="5887222"/>
            <a:ext cx="3160138" cy="3948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4" y="3978692"/>
            <a:ext cx="2779834" cy="3985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81777"/>
            <a:ext cx="3581400" cy="4953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92" y="5745583"/>
            <a:ext cx="4131608" cy="4115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58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>
                <a:solidFill>
                  <a:srgbClr val="FFFFFF"/>
                </a:solidFill>
                <a:latin typeface="Argent"/>
              </a:rPr>
              <a:t> </a:t>
            </a:r>
            <a:endParaRPr lang="en-US" sz="5400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7"/>
              </a:lnSpc>
              <a:defRPr/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3787"/>
              </a:lnSpc>
              <a:defRPr/>
            </a:pPr>
            <a:endParaRPr lang="en-US" sz="3443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3787"/>
              </a:lnSpc>
              <a:defRPr/>
            </a:pPr>
            <a:endParaRPr lang="en-US" sz="3443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3787"/>
              </a:lnSpc>
              <a:spcBef>
                <a:spcPct val="0"/>
              </a:spcBef>
              <a:defRPr/>
            </a:pPr>
            <a:endParaRPr lang="en-US" sz="3443" dirty="0">
              <a:solidFill>
                <a:srgbClr val="FFFFFF"/>
              </a:solidFill>
              <a:latin typeface="Arimo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86387" y="1958012"/>
            <a:ext cx="148881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6000" b="1" dirty="0" smtClean="0">
                <a:solidFill>
                  <a:schemeClr val="bg1"/>
                </a:solidFill>
              </a:rPr>
              <a:t>ШБП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6000" b="1" u="sng" dirty="0" smtClean="0">
                <a:solidFill>
                  <a:schemeClr val="bg1"/>
                </a:solidFill>
              </a:rPr>
              <a:t>20 апреля </a:t>
            </a:r>
            <a:r>
              <a:rPr lang="ru-RU" sz="6000" b="1" dirty="0" smtClean="0">
                <a:solidFill>
                  <a:schemeClr val="bg1"/>
                </a:solidFill>
              </a:rPr>
              <a:t>день открытых дверей для родителей будущих первоклассников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6000" b="1" dirty="0" smtClean="0">
                <a:solidFill>
                  <a:schemeClr val="bg1"/>
                </a:solidFill>
              </a:rPr>
              <a:t>-открытые занятия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6000" b="1" dirty="0" smtClean="0">
                <a:solidFill>
                  <a:schemeClr val="bg1"/>
                </a:solidFill>
              </a:rPr>
              <a:t>-родительские собрания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6000" b="1" dirty="0" smtClean="0">
                <a:solidFill>
                  <a:schemeClr val="bg1"/>
                </a:solidFill>
              </a:rPr>
              <a:t>-праздник для детей 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2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73620">
            <a:off x="850098" y="7811268"/>
            <a:ext cx="5191729" cy="60412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4" y="1304749"/>
            <a:ext cx="1523955" cy="55693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8" name="AutoShape 8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52172" y="3371310"/>
            <a:ext cx="4783656" cy="63150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70262" y="1913135"/>
            <a:ext cx="10747474" cy="888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8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3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ДОБРО ПОЖАЛОВАТЬ!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0696">
            <a:off x="13212933" y="2959568"/>
            <a:ext cx="2133136" cy="1431140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0696" flipH="1">
            <a:off x="13808668" y="3201256"/>
            <a:ext cx="787430" cy="768818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63800" y="8063865"/>
            <a:ext cx="1208517" cy="1270907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174807" flipH="1">
            <a:off x="3133845" y="3679120"/>
            <a:ext cx="1206211" cy="185830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95403" y="674649"/>
            <a:ext cx="2775978" cy="272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 smtClean="0">
                <a:solidFill>
                  <a:srgbClr val="FFFFFF"/>
                </a:solidFill>
                <a:latin typeface="Argent"/>
              </a:rPr>
              <a:t> </a:t>
            </a:r>
            <a:endParaRPr lang="en-US" sz="7202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9503" y="1803754"/>
            <a:ext cx="1312209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7"/>
              </a:lnSpc>
            </a:pPr>
            <a:r>
              <a:rPr lang="ru-RU" sz="7200" b="1" dirty="0">
                <a:solidFill>
                  <a:schemeClr val="bg1"/>
                </a:solidFill>
                <a:latin typeface="Argent" panose="020B0604020202020204" charset="-52"/>
                <a:ea typeface="+mj-ea"/>
                <a:cs typeface="+mj-cs"/>
              </a:rPr>
              <a:t>Документы </a:t>
            </a:r>
            <a:r>
              <a:rPr lang="ru-RU" sz="7200" b="1" dirty="0" smtClean="0">
                <a:solidFill>
                  <a:schemeClr val="bg1"/>
                </a:solidFill>
                <a:latin typeface="Argent" panose="020B0604020202020204" charset="-52"/>
                <a:ea typeface="+mj-ea"/>
                <a:cs typeface="+mj-cs"/>
              </a:rPr>
              <a:t>для зачисления</a:t>
            </a:r>
            <a:endParaRPr lang="en-US" sz="7200" dirty="0">
              <a:solidFill>
                <a:schemeClr val="bg1"/>
              </a:solidFill>
              <a:latin typeface="Argent" panose="020B0604020202020204" charset="-52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43377" y="2971111"/>
            <a:ext cx="11872623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800" b="1" dirty="0" smtClean="0">
                <a:solidFill>
                  <a:schemeClr val="bg1"/>
                </a:solidFill>
                <a:latin typeface="Argent" panose="020B0604020202020204" charset="-52"/>
              </a:rPr>
              <a:t>1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. Свидетельство о рождении ребёнка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2. Свидетельство о регистрации ребенка по месту жительства или по месту пребывания на прикреплённой к школе территории </a:t>
            </a:r>
          </a:p>
          <a:p>
            <a:pPr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3. </a:t>
            </a: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СНИЛС ребёнка, СНИЛС одного из родителей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4</a:t>
            </a: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. 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Паспорт </a:t>
            </a: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одного из родителей (законных представителей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)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5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. Медицинская карта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6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. </a:t>
            </a:r>
            <a:r>
              <a:rPr lang="ru-RU" sz="3600" b="1" dirty="0">
                <a:solidFill>
                  <a:schemeClr val="bg1"/>
                </a:solidFill>
                <a:latin typeface="Argent" panose="020B0604020202020204" charset="-52"/>
              </a:rPr>
              <a:t>Документ, подтверждающий льготу (при наличии</a:t>
            </a:r>
            <a:r>
              <a:rPr lang="ru-RU" sz="3600" b="1" dirty="0" smtClean="0">
                <a:solidFill>
                  <a:schemeClr val="bg1"/>
                </a:solidFill>
                <a:latin typeface="Argent" panose="020B0604020202020204" charset="-52"/>
              </a:rPr>
              <a:t>)</a:t>
            </a:r>
            <a:endParaRPr lang="ru-RU" sz="3600" b="1" dirty="0">
              <a:solidFill>
                <a:schemeClr val="bg1"/>
              </a:solidFill>
              <a:latin typeface="Argen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787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 smtClean="0">
                <a:solidFill>
                  <a:srgbClr val="FFFFFF"/>
                </a:solidFill>
                <a:latin typeface="Argent"/>
              </a:rPr>
              <a:t> </a:t>
            </a:r>
            <a:endParaRPr lang="en-US" sz="7202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74905" y="1086740"/>
            <a:ext cx="131220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>
                <a:solidFill>
                  <a:schemeClr val="bg1"/>
                </a:solidFill>
                <a:latin typeface="Argent"/>
                <a:cs typeface="Times New Roman" pitchFamily="18" charset="0"/>
              </a:rPr>
              <a:t>Формы (способы) подачи заявления </a:t>
            </a:r>
            <a:endParaRPr lang="ru-RU" altLang="ru-RU" sz="4800" b="1" dirty="0" smtClean="0">
              <a:solidFill>
                <a:schemeClr val="bg1"/>
              </a:solidFill>
              <a:latin typeface="Argent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800" b="1" dirty="0" smtClean="0">
                <a:solidFill>
                  <a:schemeClr val="bg1"/>
                </a:solidFill>
                <a:latin typeface="Argent"/>
                <a:cs typeface="Times New Roman" pitchFamily="18" charset="0"/>
              </a:rPr>
              <a:t>о </a:t>
            </a:r>
            <a:r>
              <a:rPr lang="ru-RU" altLang="ru-RU" sz="4800" b="1" dirty="0">
                <a:solidFill>
                  <a:schemeClr val="bg1"/>
                </a:solidFill>
                <a:latin typeface="Argent"/>
                <a:cs typeface="Times New Roman" pitchFamily="18" charset="0"/>
              </a:rPr>
              <a:t>приёме в 1 </a:t>
            </a:r>
            <a:r>
              <a:rPr lang="ru-RU" altLang="ru-RU" sz="4800" b="1" dirty="0" smtClean="0">
                <a:solidFill>
                  <a:schemeClr val="bg1"/>
                </a:solidFill>
                <a:latin typeface="Argent"/>
                <a:cs typeface="Times New Roman" pitchFamily="18" charset="0"/>
              </a:rPr>
              <a:t>класс</a:t>
            </a:r>
            <a:endParaRPr lang="ru-RU" altLang="ru-RU" sz="4800" dirty="0">
              <a:solidFill>
                <a:schemeClr val="bg1"/>
              </a:solidFill>
              <a:latin typeface="Argent"/>
              <a:cs typeface="Times New Roman" pitchFamily="18" charset="0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8796" y="4001606"/>
            <a:ext cx="154057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лично в общеобразовательную организацию;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-в </a:t>
            </a: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электронном виде через Единый портал государственных и муниципальных услуг (функций) (https://www.gosuslugi.ru/)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заказным письмом с уведомлением о вручении через организации почтовой связи.</a:t>
            </a:r>
          </a:p>
        </p:txBody>
      </p:sp>
    </p:spTree>
    <p:extLst>
      <p:ext uri="{BB962C8B-B14F-4D97-AF65-F5344CB8AC3E}">
        <p14:creationId xmlns:p14="http://schemas.microsoft.com/office/powerpoint/2010/main" val="40968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 smtClean="0">
                <a:solidFill>
                  <a:srgbClr val="FFFFFF"/>
                </a:solidFill>
                <a:latin typeface="Argent"/>
              </a:rPr>
              <a:t> </a:t>
            </a:r>
            <a:endParaRPr lang="en-US" sz="7202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89503" y="1803754"/>
            <a:ext cx="1312209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7"/>
              </a:lnSpc>
            </a:pPr>
            <a:r>
              <a:rPr lang="ru-RU" sz="7200" b="1" dirty="0">
                <a:solidFill>
                  <a:prstClr val="white"/>
                </a:solidFill>
                <a:latin typeface="Argent" panose="020B0604020202020204" charset="-52"/>
              </a:rPr>
              <a:t>Документы </a:t>
            </a:r>
            <a:r>
              <a:rPr lang="ru-RU" sz="7200" b="1" dirty="0" smtClean="0">
                <a:solidFill>
                  <a:prstClr val="white"/>
                </a:solidFill>
                <a:latin typeface="Argent" panose="020B0604020202020204" charset="-52"/>
              </a:rPr>
              <a:t>для зачисления</a:t>
            </a:r>
            <a:endParaRPr lang="en-US" sz="7200" dirty="0">
              <a:solidFill>
                <a:prstClr val="white"/>
              </a:solidFill>
              <a:latin typeface="Argent" panose="020B0604020202020204" charset="-52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26"/>
          <p:cNvSpPr>
            <a:spLocks noChangeArrowheads="1"/>
          </p:cNvSpPr>
          <p:nvPr/>
        </p:nvSpPr>
        <p:spPr bwMode="auto">
          <a:xfrm>
            <a:off x="1371600" y="5285813"/>
            <a:ext cx="1343863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 документов для зачисления в первый класс осуществляется:</a:t>
            </a:r>
          </a:p>
          <a:p>
            <a:pPr algn="just"/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1 апреля до 30 июня – для детей, проживающих на закрепленной территории.</a:t>
            </a:r>
          </a:p>
          <a:p>
            <a:pPr algn="just"/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06 июля по 05 сентября - для детей, не проживающих </a:t>
            </a:r>
          </a:p>
          <a:p>
            <a:pPr algn="just"/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территории, закрепленной за учреждением.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83391" y="2671117"/>
            <a:ext cx="9144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Понедельник-пятница: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с </a:t>
            </a:r>
            <a:r>
              <a:rPr lang="ru-RU" alt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09.00 </a:t>
            </a: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alt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17.00 </a:t>
            </a: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часов </a:t>
            </a: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  </a:t>
            </a:r>
            <a:endParaRPr lang="ru-RU" altLang="ru-RU" sz="4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7-52-43</a:t>
            </a:r>
            <a:endParaRPr lang="ru-RU" alt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1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набор в 1 класс  2024-2025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769F0D1-BACB-42A9-8867-AAE5832CD4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AD2694-F255-41A9-AC30-4F8CFF2F21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42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6103" y="1802607"/>
            <a:ext cx="2787650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5" name="Прямоугольник 6"/>
          <p:cNvSpPr>
            <a:spLocks noChangeArrowheads="1"/>
          </p:cNvSpPr>
          <p:nvPr/>
        </p:nvSpPr>
        <p:spPr bwMode="auto">
          <a:xfrm>
            <a:off x="901700" y="1828801"/>
            <a:ext cx="4724400" cy="330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Долгих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Ольга Николаевна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окончила ПГПИ по специальности «Педагогика и методика начального обучения 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Стаж: 35 лет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учитель 1 категории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Награждена значком «Почетный работник общего образования Российской Федерации»</a:t>
            </a:r>
          </a:p>
        </p:txBody>
      </p:sp>
      <p:pic>
        <p:nvPicPr>
          <p:cNvPr id="942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76" y="1881190"/>
            <a:ext cx="2908300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9" y="5715002"/>
            <a:ext cx="2886074" cy="324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8" name="Прямоугольник 7"/>
          <p:cNvSpPr>
            <a:spLocks noChangeArrowheads="1"/>
          </p:cNvSpPr>
          <p:nvPr/>
        </p:nvSpPr>
        <p:spPr bwMode="auto">
          <a:xfrm>
            <a:off x="4419600" y="5788820"/>
            <a:ext cx="4724400" cy="238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Отинова Ольга Викторовна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1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окончила ПГПУ,  по специальности учитель начальных классов и педагог- психолог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стаж: 29 лет,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1 категории </a:t>
            </a:r>
          </a:p>
        </p:txBody>
      </p:sp>
      <p:sp>
        <p:nvSpPr>
          <p:cNvPr id="94219" name="Прямоугольник 1"/>
          <p:cNvSpPr>
            <a:spLocks noChangeArrowheads="1"/>
          </p:cNvSpPr>
          <p:nvPr/>
        </p:nvSpPr>
        <p:spPr bwMode="auto">
          <a:xfrm>
            <a:off x="13258800" y="5798346"/>
            <a:ext cx="3962400" cy="265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Живага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Наталья Сергеевна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окончила Пермский государственный педагогический университет, специальность — учитель начальных классов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 работы 15 лет.</a:t>
            </a:r>
          </a:p>
        </p:txBody>
      </p:sp>
      <p:sp>
        <p:nvSpPr>
          <p:cNvPr id="94220" name="Прямоугольник 7"/>
          <p:cNvSpPr>
            <a:spLocks noChangeArrowheads="1"/>
          </p:cNvSpPr>
          <p:nvPr/>
        </p:nvSpPr>
        <p:spPr bwMode="auto">
          <a:xfrm>
            <a:off x="8991600" y="2286000"/>
            <a:ext cx="4724400" cy="270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3283" tIns="81642" rIns="163283" bIns="8164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660066"/>
                </a:solidFill>
                <a:latin typeface="Monotype Corsiva" pitchFamily="66" charset="0"/>
                <a:cs typeface="Times New Roman" pitchFamily="18" charset="0"/>
              </a:rPr>
              <a:t>Смирнова Гульсина Алексеевна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1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окончила «Пермское педагогическоеучилище№1»,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специальности учитель начальных классов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стаж: 35 лет,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1 категории </a:t>
            </a:r>
          </a:p>
        </p:txBody>
      </p:sp>
      <p:pic>
        <p:nvPicPr>
          <p:cNvPr id="9422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23802" r="21623" b="28484"/>
          <a:stretch>
            <a:fillRect/>
          </a:stretch>
        </p:blipFill>
        <p:spPr bwMode="auto">
          <a:xfrm>
            <a:off x="9925050" y="5769771"/>
            <a:ext cx="2857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79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 smtClean="0">
                <a:solidFill>
                  <a:srgbClr val="FFFFFF"/>
                </a:solidFill>
                <a:latin typeface="Argent"/>
              </a:rPr>
              <a:t> </a:t>
            </a:r>
            <a:endParaRPr lang="en-US" sz="7202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2433" y="2895401"/>
            <a:ext cx="168674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bg1"/>
                </a:solidFill>
              </a:rPr>
              <a:t>1 а класс – Долгих Ольга Николаевна  кабинет №1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1 б класс – Смирнова </a:t>
            </a:r>
            <a:r>
              <a:rPr lang="ru-RU" sz="5400" b="1" dirty="0" err="1" smtClean="0">
                <a:solidFill>
                  <a:schemeClr val="bg1"/>
                </a:solidFill>
              </a:rPr>
              <a:t>Гульсина</a:t>
            </a:r>
            <a:r>
              <a:rPr lang="ru-RU" sz="5400" b="1" dirty="0" smtClean="0">
                <a:solidFill>
                  <a:schemeClr val="bg1"/>
                </a:solidFill>
              </a:rPr>
              <a:t> Алексеевна кабинет №9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1 в класс – </a:t>
            </a:r>
            <a:r>
              <a:rPr lang="ru-RU" sz="5400" b="1" dirty="0" err="1" smtClean="0">
                <a:solidFill>
                  <a:schemeClr val="bg1"/>
                </a:solidFill>
              </a:rPr>
              <a:t>Отинова</a:t>
            </a:r>
            <a:r>
              <a:rPr lang="ru-RU" sz="5400" b="1" dirty="0" smtClean="0">
                <a:solidFill>
                  <a:schemeClr val="bg1"/>
                </a:solidFill>
              </a:rPr>
              <a:t> Ольга Викторовна кабинет №23</a:t>
            </a:r>
          </a:p>
          <a:p>
            <a:r>
              <a:rPr lang="ru-RU" sz="5400" b="1" dirty="0" smtClean="0">
                <a:solidFill>
                  <a:schemeClr val="bg1"/>
                </a:solidFill>
              </a:rPr>
              <a:t>1 г класс – </a:t>
            </a:r>
            <a:r>
              <a:rPr lang="ru-RU" sz="5400" b="1" dirty="0" err="1" smtClean="0">
                <a:solidFill>
                  <a:schemeClr val="bg1"/>
                </a:solidFill>
              </a:rPr>
              <a:t>Живага</a:t>
            </a:r>
            <a:r>
              <a:rPr lang="ru-RU" sz="5400" b="1" dirty="0" smtClean="0">
                <a:solidFill>
                  <a:schemeClr val="bg1"/>
                </a:solidFill>
              </a:rPr>
              <a:t> Наталья Сергеевна кабинет №3</a:t>
            </a: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34152" y="501965"/>
            <a:ext cx="1078204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набор в 1 класс  2024-2025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402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ru-RU" sz="7202" dirty="0" smtClean="0">
                <a:solidFill>
                  <a:srgbClr val="FFFFFF"/>
                </a:solidFill>
                <a:latin typeface="Argent"/>
              </a:rPr>
              <a:t> </a:t>
            </a:r>
            <a:endParaRPr lang="en-US" sz="7202" dirty="0">
              <a:solidFill>
                <a:srgbClr val="FFFFFF"/>
              </a:solidFill>
              <a:latin typeface="Argen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35798" y="806475"/>
            <a:ext cx="16747455" cy="99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7"/>
              </a:lnSpc>
            </a:pPr>
            <a:r>
              <a:rPr lang="ru-RU" sz="4800" dirty="0">
                <a:solidFill>
                  <a:schemeClr val="bg1"/>
                </a:solidFill>
                <a:latin typeface="Argent" panose="020B0604020202020204" charset="-52"/>
              </a:rPr>
              <a:t>В программу </a:t>
            </a:r>
            <a:r>
              <a:rPr lang="ru-RU" sz="4800" dirty="0" smtClean="0">
                <a:solidFill>
                  <a:schemeClr val="bg1"/>
                </a:solidFill>
                <a:latin typeface="Argent" panose="020B0604020202020204" charset="-52"/>
              </a:rPr>
              <a:t>первого класса входят  </a:t>
            </a:r>
          </a:p>
          <a:p>
            <a:pPr algn="ctr">
              <a:lnSpc>
                <a:spcPts val="3787"/>
              </a:lnSpc>
            </a:pPr>
            <a:r>
              <a:rPr lang="ru-RU" sz="4800" dirty="0" smtClean="0">
                <a:solidFill>
                  <a:schemeClr val="bg1"/>
                </a:solidFill>
                <a:latin typeface="Argent" panose="020B0604020202020204" charset="-52"/>
              </a:rPr>
              <a:t>предметные области: </a:t>
            </a:r>
            <a:endParaRPr lang="ru-RU" sz="4800" dirty="0">
              <a:solidFill>
                <a:schemeClr val="bg1"/>
              </a:solidFill>
              <a:latin typeface="Argent" panose="020B0604020202020204" charset="-52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209800" y="3009672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255761" y="2114808"/>
            <a:ext cx="1138404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Русский язык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Литературное чтение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Математика  </a:t>
            </a:r>
            <a:endParaRPr lang="ru-RU" sz="4000" b="1" dirty="0" smtClean="0">
              <a:solidFill>
                <a:schemeClr val="bg1"/>
              </a:solidFill>
              <a:latin typeface="Argent" panose="020B0604020202020204" charset="-52"/>
            </a:endParaRPr>
          </a:p>
          <a:p>
            <a:r>
              <a:rPr lang="ru-RU" sz="4000" b="1" dirty="0" smtClean="0">
                <a:solidFill>
                  <a:schemeClr val="bg1"/>
                </a:solidFill>
                <a:latin typeface="Argent" panose="020B0604020202020204" charset="-52"/>
              </a:rPr>
              <a:t>Окружающий </a:t>
            </a:r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мир </a:t>
            </a:r>
            <a:endParaRPr lang="ru-RU" sz="4000" b="1" dirty="0" smtClean="0">
              <a:solidFill>
                <a:schemeClr val="bg1"/>
              </a:solidFill>
              <a:latin typeface="Argent" panose="020B0604020202020204" charset="-52"/>
            </a:endParaRPr>
          </a:p>
          <a:p>
            <a:r>
              <a:rPr lang="ru-RU" sz="4000" b="1" dirty="0" smtClean="0">
                <a:solidFill>
                  <a:schemeClr val="bg1"/>
                </a:solidFill>
                <a:latin typeface="Argent" panose="020B0604020202020204" charset="-52"/>
              </a:rPr>
              <a:t>Физическая </a:t>
            </a:r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культура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Изобразительное искусство</a:t>
            </a:r>
          </a:p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Технология </a:t>
            </a:r>
          </a:p>
          <a:p>
            <a:r>
              <a:rPr lang="ru-RU" sz="4000" b="1" dirty="0">
                <a:solidFill>
                  <a:schemeClr val="bg1"/>
                </a:solidFill>
                <a:latin typeface="Argent" panose="020B0604020202020204" charset="-52"/>
              </a:rPr>
              <a:t>Музыка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350761" y="6667500"/>
            <a:ext cx="17586477" cy="357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2455341" y="723900"/>
            <a:ext cx="14688173" cy="3039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922"/>
              </a:lnSpc>
            </a:pPr>
            <a:r>
              <a:rPr lang="ru-RU" sz="7202" dirty="0">
                <a:solidFill>
                  <a:srgbClr val="FFFFFF"/>
                </a:solidFill>
                <a:latin typeface="Argent"/>
              </a:rPr>
              <a:t> </a:t>
            </a:r>
            <a:r>
              <a:rPr lang="ru-RU" sz="4800" dirty="0">
                <a:solidFill>
                  <a:srgbClr val="FFFFFF"/>
                </a:solidFill>
                <a:latin typeface="Argent"/>
              </a:rPr>
              <a:t>Учебно-методический комплекс   системы учебников  </a:t>
            </a:r>
            <a:r>
              <a:rPr lang="ru-RU" sz="4800" dirty="0" smtClean="0">
                <a:solidFill>
                  <a:srgbClr val="FFFFFF"/>
                </a:solidFill>
                <a:latin typeface="Argent"/>
              </a:rPr>
              <a:t>«</a:t>
            </a:r>
            <a:r>
              <a:rPr lang="ru-RU" sz="4800" dirty="0">
                <a:solidFill>
                  <a:srgbClr val="FFFFFF"/>
                </a:solidFill>
                <a:latin typeface="Argent"/>
              </a:rPr>
              <a:t>Школа России» (ФГОС)</a:t>
            </a:r>
            <a:r>
              <a:rPr lang="ru-RU" sz="7202" dirty="0">
                <a:solidFill>
                  <a:srgbClr val="FFFFFF"/>
                </a:solidFill>
                <a:latin typeface="Argent"/>
              </a:rPr>
              <a:t/>
            </a:r>
            <a:br>
              <a:rPr lang="ru-RU" sz="7202" dirty="0">
                <a:solidFill>
                  <a:srgbClr val="FFFFFF"/>
                </a:solidFill>
                <a:latin typeface="Argent"/>
              </a:rPr>
            </a:br>
            <a:endParaRPr kumimoji="0" lang="en-US" sz="72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2" descr="C:\Documents and Settings\Наталья\Мои документы\Мои рисунки\Azbuka_1c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52823" y="2468473"/>
            <a:ext cx="3336026" cy="420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9" descr="C:\Documents and Settings\Наталья\Мои документы\Мои рисунки\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585458" y="2669948"/>
            <a:ext cx="3325901" cy="442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7" descr="C:\Documents and Settings\Наталья\Мои документы\Мои рисунки\Matika_1_1_janv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92570" y="2545683"/>
            <a:ext cx="3082756" cy="430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68805" y="6296781"/>
            <a:ext cx="3018882" cy="371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" descr="C:\Documents and Settings\Наталья\Мои документы\Мои рисунки\CHtenie_1_kl_1ch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51098" y="5662635"/>
            <a:ext cx="3244280" cy="4147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2" descr="C:\Documents and Settings\Наталья\Мои документы\Мои рисунки\1_uchebnik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1448406" y="5628969"/>
            <a:ext cx="3298506" cy="436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2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6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26647" y="8156590"/>
            <a:ext cx="1798627" cy="1955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3546" y="397090"/>
            <a:ext cx="2224505" cy="2180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74563" y="6895766"/>
            <a:ext cx="2650493" cy="968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36948" y="806475"/>
            <a:ext cx="1917679" cy="7008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5960" y="4881777"/>
            <a:ext cx="1269827" cy="808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98510" y="2033205"/>
            <a:ext cx="2341887" cy="85585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9" name="AutoShape 9"/>
          <p:cNvSpPr/>
          <p:nvPr/>
        </p:nvSpPr>
        <p:spPr>
          <a:xfrm>
            <a:off x="17937239" y="0"/>
            <a:ext cx="350761" cy="10287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0" name="AutoShape 10"/>
          <p:cNvSpPr/>
          <p:nvPr/>
        </p:nvSpPr>
        <p:spPr>
          <a:xfrm rot="5400000">
            <a:off x="8968619" y="-8968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1" name="AutoShape 11"/>
          <p:cNvSpPr/>
          <p:nvPr/>
        </p:nvSpPr>
        <p:spPr>
          <a:xfrm rot="5400000">
            <a:off x="2024515" y="9321186"/>
            <a:ext cx="201407" cy="1028700"/>
          </a:xfrm>
          <a:prstGeom prst="rect">
            <a:avLst/>
          </a:prstGeom>
          <a:solidFill>
            <a:srgbClr val="EEBDB5"/>
          </a:solidFill>
        </p:spPr>
      </p:sp>
      <p:sp>
        <p:nvSpPr>
          <p:cNvPr id="12" name="AutoShape 12"/>
          <p:cNvSpPr/>
          <p:nvPr/>
        </p:nvSpPr>
        <p:spPr>
          <a:xfrm rot="5400000">
            <a:off x="3572749" y="9321186"/>
            <a:ext cx="201407" cy="1028700"/>
          </a:xfrm>
          <a:prstGeom prst="rect">
            <a:avLst/>
          </a:prstGeom>
          <a:solidFill>
            <a:srgbClr val="BAE2DF"/>
          </a:solidFill>
        </p:spPr>
      </p:sp>
      <p:sp>
        <p:nvSpPr>
          <p:cNvPr id="13" name="AutoShape 13"/>
          <p:cNvSpPr/>
          <p:nvPr/>
        </p:nvSpPr>
        <p:spPr>
          <a:xfrm rot="5400000">
            <a:off x="8968619" y="967619"/>
            <a:ext cx="350761" cy="18288000"/>
          </a:xfrm>
          <a:prstGeom prst="rect">
            <a:avLst/>
          </a:prstGeom>
          <a:solidFill>
            <a:srgbClr val="BF977B"/>
          </a:solidFill>
        </p:spPr>
      </p:sp>
      <p:sp>
        <p:nvSpPr>
          <p:cNvPr id="16" name="TextBox 16"/>
          <p:cNvSpPr txBox="1"/>
          <p:nvPr/>
        </p:nvSpPr>
        <p:spPr>
          <a:xfrm>
            <a:off x="3581400" y="1257300"/>
            <a:ext cx="13030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9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2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gent"/>
                <a:ea typeface="+mn-ea"/>
                <a:cs typeface="+mn-cs"/>
              </a:rPr>
              <a:t> </a:t>
            </a:r>
            <a:endParaRPr kumimoji="0" lang="en-US" sz="72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gent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43377" y="2702964"/>
            <a:ext cx="10120637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78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mo"/>
              <a:ea typeface="+mn-ea"/>
              <a:cs typeface="+mn-cs"/>
            </a:endParaRPr>
          </a:p>
        </p:txBody>
      </p:sp>
      <p:sp>
        <p:nvSpPr>
          <p:cNvPr id="14" name="AutoShape 2" descr="data:image/png;base64,iVBORw0KGgoAAAANSUhEUgAAAZgAAAI6CAYAAAAaB14tAAAAAXNSR0IArs4c6QAAIABJREFUeF5svWuPbWmWnTXX2teIHXHOyZOZ3WV3A0KyxH/x5ScgdzeNbcEnaIP/gD8ghBACBGpbBhf8Br4jhJAwjW3c1d1qMFaXy1Xl7rpknhMRO/Z9oWeMMfeOtDhVqcwTsS9rvet952XMMccc/sO/8vemYRhqNpvVMI41jENV+e+XsWocx5pqqHHGXwb9nX/XbNR/896Jf3jdONblcqnZalY1zOpuc1+ru3UNy7Gedi/1vH2u2Xms2bSoxbiuy7nqME01rcY6DZeaL6Yap1kNl6EuVXUcTrV6d1+n4VzTpKuq86VqGqa6XM61XN/V+XSu01RVNdbpcqnTdK5pqDqdLjUNY52ns353mYY6HM91uQx1uvBhQ12Gqst0qTPvu0w1jYOuX/czTVqLaRrqPE11Op3qUlPN5rO68PfzucZxrn/PF4uaeN841Ol4rEn/q5rN5/qc0/lYi8WijtO5ZuNYh8NJnzmfz3U/s9lYQ3FPF63nebrUcjWvxWJeNZ31M55K1Uyft33d6rMvF65xVsfTidvRc5nPF3W6nItP1EXUUOcLvx/qzLXOZnqePJ8aJl03z30+H/UNrCdvWy6Wev3xeNReWC6XdTwf6zLlsy6XWi1XNU0X7YOR6zgetF78/ch3zdlTVZcznzjUYrGq4+FQ58u+Hh43tXvd67Nn87Gmy6T74PM26zs9n/7DerA2/FnMl35253PNZnNd3/puWfv9rsZxUevVQ+1Pe+2RYao6n7n+qWazqsfHe13L6+tO1zmxLy4827Pub3faa5/zrA6vu1ouV3r9OJvXLOur/cGeZQnZX6dTjbOpLtNY4zCrS51Y8Rr4/NOs5rNTXc7s7YWvdb2uuc5N1efnffWT1c1Nk/YH++L19bUWs1mdTodaZs+d2bc8Wb5/mmrkHPLv21LV4TTp+2q6aP/wusvJe2gchjqeLrpO9tzhuNe9sva6J33mqL3O/uI9bAbOGr9jP/C8tKvyfNjL/DfXrP2r/XbWfe52u7zONsWHmGd3yV9v56mf9cDZPvvzT+dTLeYLfR4Xwn1z/+v1qi6Xkz6D77vkOe73J71Opy/Xx3s5p6wHe2+5Wuk6uFbWw//DxlUdjgef5ayDzipnKxfHz2UXsRenS82XM72b1133xegnyudxtni9bOib9eO8sebsPa3HxN6Ozcl193v4K2eL+zgcjzXyeXmNbJRsFTaEc8R3YQYGXd/xeJJt41p4zlwZa+rPZhlsb9o2aHltNK7XrBXmELMP2CPsFezr+aT75vr1dLMJea1tDGfvXMPv/OW/px0qB8MmxJHEoVzaofAh/JzfywmNep02Gb8bZzLKOB3+Po0sHIb4UtNsrHOd693H9/X193611vfr+vb5U/34Zz+t7etrLcd1LS6LmtWsdme/fmJBsQ7jVA+PDzXxCSNmcVZnGQZvUBabA8Md40BwEjiYy8Bh4FU4P25vrt+9vu71OhmVy1TjYu5FY8Eu58IO6pCwYdhkuR8OEVuAn/Gg2YR8P/uDheTz+B1LIDPIZ5Y/U2s6lozn3d2dfnY6+yCeJjaqX4MxvjpsnNLlqPfp5/oM/57Dz8bRZ+s6vRnOGLElBkVn0J9/POr1GEodPG1EnhsbvGqcs36H6yaz0ZhqsYyBmy9kxLRGuveLHBjft9/v635zX/vdXsaZ9/Gzu7tNHQ7HutRFG56PlJNij0xjrVaLet1t62Fz7/WUEzvVYrHUd/H3acIoYLAxVhcZK17DH+5Ja3851/39Rs8ZJ8J7OVSr5V2tN8vabp9rPl/quu2IDrVYzLSe+8O+8Ffz2Vz3wx+uecLnJrjAON6t7vR8uLbDgftc6CBxP3o47KPjMc9uJgNwh/HjEMvAVG0e1jrILy+vtWCd2Cc56PrCN384sCeMwumk65rPONw4aIwp93eu1+1rPWw2elcbSdZCe471nBwosN7n41EOnv/m/PO602mq+WyhfVGDDQzrI6OfPc4u4Pfruzs9U/6OAyGwuVvfKajyfsIhYpAJAGRSbYxybd77Nr6sNzaG97B+ClT5HtZKtsfOjX2MweePnQM/44w4YJjNFrVc4HS4t6HOp4vOLYERdog1JHizMbzoWmX8LpP2KT/nNTKUCRbGBKeyb7M42Fwre1iHmX2h+7g4UCM4nC5eWwJROelLEZ6NA+fyov2lBxiH5qBV5lu/uwWzGOOTngOvyRf6c2P02yb1/ny7xgoisGc4N3yBroVntkggHHum88Uzt69vp9gBA/dk82XHFVN2dS7cF/fegTaf4TPK87ET5XxxLXyW9s7v/OW/e81gvMBxNGwMLngYZYj0kORM4mCSvWjnclf8w4LIneFg/LNpRqYwyJhj8g+zQ33xvff1a//mn6/1w339/Gff1i//9HN9+sWzjEkVRp9TwXdOtXlY6n2XkWjfjkQ3NMfpzWRgBnxMEW2cq+ajNu2ZyEZel0fOe4hQbNzJYvidchscGkaQQ8O9YFDPjqavD5XDirNkg7OAeQi8j0UkwlVUksymnTW/x+hgMK9RXpyPPkOHPtFjHFtnk/vDqzYCRk1RpgOL2m63+jeZ4W5/uH6v1o7Xy1D399pgauMkeuxIhM3Iz4+no+71/v7Om0cOdK7DxNpg2O9xjHIE/G7pbO5ykcPEECt6SkZ7OmFwl7XdYVDndTwca7VeKuPgGbBJx5mdDv8slitFy76uSy2V9Z313WRhZBtcD4ePz25nhoFZr+/q+fO2lqs1Ju1m4MZBUe5ud9D6KQJORG/jsKiXl229f/+uXrZb3etyRYZmw4Qh5+BgyHTIuO6ZI0z90bmwwbGR9d7e719rMS6UISxmbOGzAhkc1DDMFFDp0B8dRWIcHeEOtWO9cHZT1WFPJM09j3VRdkqkz1qeHDDMF1dD56znZsjlYJS5nWu58JrhsDAsjw93dTxenJXFGHEfPCNlaclEDwec8SLO3lkG19QBEGuk3+uM+P0YFkfFziCUgRwJSLgGjCfZGBk059soARcq50gISbQ/zu2QOH9xQny+jR15CgYyWR4LnHPIGvc9tLHEBvh92CznKZ3Y+Nk5uOF6OyuWU9M59/XrHk52hgR4N6PLe081sCeSWTtzu9RiubA92bMm3j86m1mXRhBw6EJIWKtxJgffDtnXdcsidL2sVYKIzha9Gf35C6EhcR7acx1EJJtK9sUOXi2XtT8c8otbBmXHY+fEWhl38DrwzNgf2Ao53cEJhs41tlOm0wlGZ7ms3fA35WAMjWkh42B0U3N/CD+zc3Em4+hjlqxG+dTVwcgq6lkm68Fg69vtmC4j8MVc5mC8m9dX//qX9fWvf1mrx1V9/uZz/fJnn+uXf/qpdq9skHndv7tPBENGxEN0RL1c4Z3tuZVWT6O+53g51QmPrigRX+s0lAP++XlbA8bg4mxE0BqBaCK35XqtzIDXs8ExqsASznJIhWdyRKyHoisODRuNiP5w8GEKZMbfdaiSxWjDKtK5aN0EASrC9HpyCG1858UBn8+HmmMcTzgoH3IWloemiPpo54KTVRaUrFKb4LDT68m0uA5BAEn7BeucicoDnxCREW2xQRVNOrriGlbrtaAaHAx/f93t6+5+k8PHdTvjsDFwtN37heu732x0cE5noJilo1givpkjZKJR1hcnhqO7v1tr7wDXASuySNq0gmzJQvb6Hq797n5Znz891Xy2lvHVgdc+YD8kigLq0loAexluGoaFDBmv53N4XvybdXvZHa5Rmw4hwUMiaAcNOI25DQjPlxvhLGJ8iOumUy1nq9q/7mtzv6z5AkPha+He92RhObjcF3EYBtbB4lSTDD9OnWtytC84jN08DLWYObPEgfWfBVnowcbf0B3QVhw4kNBiYfhK94lBYA8GxBkcjTdEJNiRPXw8ybhwjXKqA9CkHQ5/dvsEFdy/4Go7yqsDFtRKFkbmaYi1nUHvQ50jQXxArM7QdR4G1tnnCyfAd+vcnfa1WizlZDlHOF/2kO5EGdpYh/1RRp/PwxDqvkEsuK/YuFhNGc6GrfhuDGgHdwSFbewJLAzpxdGBoMRZsEEVtScbWQC/BUolmtofjkaDgvRMF2emZMtCQSYCWwdr1/UjIEwmw9s423bYo5+NAg7bWO2lBD3KZoU+OYMRwiTg3fbv7bPp7NHBrc9sQ9C9r4ze+fO4fiE6o8/RdkvwK5jEeyRv0rMle0uWp4Dkb/6lvzs1bKJFlSGL9+Qir3UXO4hrnUZQmOExRe9KZJzN2OPig4RjOU1MLWc2YvSd1QCHnWZV+7rUwxeP9b2/8GW9//i+pvFcL6+vtdse6+Xzrp4/bYUjn8+ktn7QHHQOBtEOkByORxCX4C4evCEzNpxglEvVy3ZnBzP5NcpW5IyqZstFHU/Aa8AwNrR6mBj/86XG1FO4ZyIFOwfXYzDm/MyGG6PpDbk/HuKEnF0Q5XVkZWjtUquVax2sitPcmQ/nAiOI40jK2lFzIhu7Toy3Nx8Hluj/5eWp3j1uFME3hIYBJ0KezYmkBzkLIi32aNeJcET8zAbH2Y0jOENTq9VKDgaDzH939Ad8JXhOBvEiB6r75MDWWK+7V0XSrAm+m0yBiBtHKZx/NPTCZ7Jrjod9re+A9LzBOdyGuewsqE29e9goMMCgvG4NlbRzExwzHevDhw+6ru3rQVkkzlJZGfs5Tpbr5GBTo7LBOtf+AKSIM5y8TouFfseeYU0PV2d4b7iuqvbnSx33OOJVHfb72txtSkHeQKYCvHasw/6UqN2pK0aENSDDXi7nena8jrrUarVOZI8j29X9/b1wbY7X9bNSw3MtygaC58Y+UKbNuYvxEcSqg3+o6cJ9Zh10NnB6gw2evYCMu7Iy4Cwy0tlCzrYdRdeSnLE7O/F3BV1Q1GsI2QGCf836G2ZlP3CeT7W5vwu0wnqclVkCg5OJE6RQ51Mthv3FOaTuqbOXmiKZHc6qHXbXEAjiZGhBOc7aRzKsbQ1VR3BNtLN7R+DOUGUDAo+9Nb5t/LEPnNNsVDsJoTSuAs3HmR114DVnB74GXVeMdjauID7OfD8zQ1mGqfRdSv9T6wkE5WzDN9T/buch56n97nuSTc4zMoBvB+UEzM7DZy6ON2sne7E/BGWYdI3YhHZMzsQdkPSZVQadAGH4j/7S35lYZB1SRZf5IsFFGIDOWgKTdcoaSAyDTEQuxxPnQv1lArcSMcBpkxxPvKLgK36nYpAfyTgf6wmI5P28/txf+LoevrqrYbzUQpHNubbbcz1981LPn1/r8HqoGTAEGPt5rKMgAfDn1D4UjfCwR2U0RMk4tf3+WJRstKjxvETvFPKA8LheQyQYNQwV6asdjKIAr6CckKM5R8z93XIW7VwOe2Ug8uaKeshc3hSuMWqqS/jQEUWzfsB4HbVhfK61+qTtXdAflF064+Qr5eDAzdfLul8vg7kbigBm4rpZd75T0YiilrPqAhgpRW2zUfUafgf0xT2u1vyd1JhIdK6MSAV//p66kAgMOFPtI5/Ro/BzZ1cYif2elJxfYpQwHAsZNRn2Lua+geiCoOjZK5CYplqtgI2Gur9fyRDNZsB1xthVh1HmMtTjO8Oqi/mqPn3e6vmMczKXsZ6fPtXj40OyRPaIIReeJRnO5vGxnp9etLcIOAgeBPok02KP8YcCPA4Zw4WzxwHwIM7HXT0+bpSVyXmdLrXbH5VJqGAcmJXXs8/4TupSa0F5kxyM0IHhojVumG5QlunvwK+50EzW6zgVxy3Y5wLMKRpHDAi1ABMMjsddrdeb2r686rmejofabDaCCbmehnm7nqMYUVk6gYONGWvNPXexu7NvBwEmg+CMfBIHQzeBoggSrhG4isC+9zb8PC8Ckv0J534UBMt7/R2ceZCFsz6zEV9lfKnVYHIEv6Wozfp1vUSBaIy9AkLtNd8HnrANtILsxUz71dBaYGYCgtRJVFPJPtA6ByoaqJeqBnGp+eAAlb3n2oavqw14Zxc++5BlfA0O6Bxo3grnDgpBKwy1vXUY/m8nKrYJPoGuqYnkxM/jAOR04rjiTbX/ube3jkq26OQAioySdeKM4/g7e9Ia5Hr0Xtm+1PCxBbz3P/5Lvzv1zTRc0+nh1NBYHEhDZYrGr/AAOWwgsEQrNcyVuAgO1veZqaGLGBaKEM4YaQp3Sa31ivFSJyJ/qiP3Q/1r/9av18PXd3UZj8XtD5e5mDnH11Oddsd6/vRSeyLUk6EzFsILZViOA0woaahsqC1FfoyxDD4ZjlkxJKFyTrCZUkcBRnMG4I3B+zHWipCvWCX0gzgzMMo5WZAfihyNcHvu2Wkka6Eah5yC2UVAMTJuF4wFhWITCjDe1KDkyDq66I1FcVZQijMsAoEdEeYw1no5q/VqnnISkelS9/a8fVWNAaOoyJxrVYHacBgRqxyiGC3e6ETOvAZnQ6aCE2p2kSIZQWMunHvj4mCMX7M5KQi/bF/lmLh5rpcsoAYXbXnv6+uL6yRkYEtnc9QYuIbXPSwk7sUF0cUSAwaEN9Tr7lCXCwfKB1hF4HFe+1eyv6rNhgL1UVk2Bo/DwHVu7u7lJHnOfOY91/j8rBrUVKeaLRa13e71LDBe7A+MHtkfWboyPjkSYJQxEXCCYGptdVLdkEzocHDmwPeyjuw5OQkyA65BZBr2yLk297Cu9nUGt53GWi7GOpxP2it6PjpDl3q4v6/PT7trgVYMpmQRYr8dd3q/ImXglUAbioRFIhA4HejLtQHODUw4wxBxTNdaBO9JURtHYStkKDjZAetPYHqt08QJyTkEqrFh9flpOI+AQdnt+ZTsZtL9Q5GAzIDT5H18DoFFTFYyAM4UjLOcD+GNHclPIrw41nNEfjycnWG8MYjYWTKHzvbkQMPi1Foqe3P2ICJEahxvnYQhWS+azoCcn4v/XaNreKkNuFlnJgWxPwVZxqbYoQXudKHBhIHUWJRNpXYro9/1MgUVtoG+RxM/FBCoMG6Cj99vqJ7zpypLalKd2bjm0ixaB9DOinn/rR5pp+zv7fd2+UFwP07mb/1FIDIyDhtURaBhiH2nJgNMEKqyaK3TWOe5iQCCHYQ1GirDuxgnNIx2rcuI0gxLLD9LbUbFbpvlqmGh/z4Np9p8vK/Z3VgPHx9r86t3dRjPdZ4Fmz2R487qfJhq/7Kv7fZQT09E3eDNbCrqHEQaGDOKaENtXwDjhjoH9iO6ZImIgLguv55ol9pJqLFswmCgKgDqOkdHisFi2VRKGwU5ccjNdBIMp5f7ARPBuoBOBuFCq3FmkyOauqiCrmoKTt+XK4yzseyrU0wUqfpacHtgPowVWLuij8kUSh4/Gx7YSoYnh5Zropb16fNnwTL8sxNchcE35NIptjaoSAEu9mG0BZUpcwImvMEPhpWGOpwPYqmJ8nxiy0+1Wd/rGp9ftqoXLOY8K9N3TU7nantdxlqDuxMJ1gn+Ri2HZe2AOJMhuO4Fs+4ooyLjxYHQuk4yzOwBMiZBDTy3ZLtkNaJ0z6hvzCAtXqmjfnBcx7EeNutazXgOc3ILHab98Vyvh3PtCWJ4BuK1GFJ0Zmljto8TxxDKSeJsg5NzndpTMTBcqxl0DkyajTPpmjGyODQ2ZNO2Gyq2wwJGsjG4yFlvX4GE27lNtZ4DizoyPhz3umjRs3fUNxY6s2RtHSwo779MNVu6jsSa82w7a3HtyzVCnBB1NtG2ta8hONihrO/W3yEJaGWDqXQAJ3bmtSge8gvfreDK54ggAifl/w4smL2sGqdQC8N6JoOkxiS7NNe1kb0oMBNk7WBLrLJkYArYeKeYay5YA9URkKkuGXjYQXMXwu2bc2H+ngTOqtEsjGQor0g9l0BT9hW4ViSUrrmnXprCfsO5RpYM/XsDGbVpZ91kCp3vOA0ZfzkjO5XONvQelRHszPz3zoxCLw7y1BlkBwacHcwSiAvP+/n5+ZY5Balh//VaDH/rL/7uJG51pzSh6ind4qZI+fAHYpKNOmCCVygiT2ZnwBTD2agPA0Md9obD6PTNBJdVb0oz0rqISCSkCJQ1IDLh76d6/9VjncaTemQu83N99Wu/IjLAZeAQmJZIXaDOXD8R9VSHvSmhz09bbfqh4PlzYGe13wEFEdXRM3Oq8+DCGA/9iEPhqQEhpfhFxqIIIIUyMc2Un0KFbAjN3r5rMI5gbGzUX6PCqXnhrq3aQCs7omazXJpOrOiQDMN/57tdfEwxNMychmh0/4pKgK1gF53r/mHjDGtyTUF1Lwxbs59yMG0Y2GAuJquAfjDhgA91auyNvF6tzTjhv9fr+vbTtyre8x7XnAyxNZuI1/FzYLC7ewrwZFQrwQBP252zS2oPykhWIjFQgxClkWIyKbgyqLN6FpZgvMddze+g+w612+7cs1Sw2CBluB62XMCq24k6jTN9fnpSdgJZQEwtPUtnlgQBogorsOCRnNWb0jRUOV7VlnBQZEOrWgynerg3a4730oP1828+qe8EKFbRLyy/1xfRp7t2xV5WHCWq70JwjDBrAhmCHSBSvocADmw9wR19PTaaHZl63Vib2TDXszifDjZmo6N1UaZVCzNJxYG1STo2/M6QeabjSFDA6w46J2xQ7k1wjQgtpolr689LMCuwoRlDZtjJOMtpk8W7yI4jNyuPDNmwi2qEMDx1dMyeix33usWQNzsRx8/+lNMiO+K5NSkg+7KpwM5uXDdWLVBQlq9RTMRQhjk3nbHoGtKnpSBTlN4bRVd1SK29HZnORViOQf7CqEumkfNvaNsQkQkzIWqIju3PlGNKHVBZghfoVmhPfdCkmVC55bB8Nl2baaJVArFQxq/ZSDKqdsIGK/tP4Hp9p2uLqqOIpm7ERC0RsoteG/mza8+Ns5bu7+EZs98M03X9Bhtr+HH4nb9imnI7GKWiKQpitMH6u87CguFg+OeUvo3eNC7454tEv/Nm6uJ+Gy83ZaY5s9NBHJacEd7WOOJluNTjx02dRtchcFpHDOd6Vl9/78tav1/V63lXdFxwVIHBgMSGCQhlqaIqxuj5icLpoU6HqXZbGBs66oZIwLlFN4SGzPr4MbAZXVMzp17GPyQGG3jzycl0MC+q0aih0BkCRsM050FRP+umw6jKr5NKUTwDH2BMXUiearECXqGgykP3tbF2FI8FIQXa4fdEU0RCpMDAQY7+ebBQy+04u2jvzWlmTWPGqzRy6hrV2AaPn/4cw1cqFJ4ugspets+KXrk2rkN05DTpCY9X3Yt7cPR8OWPgJvVswISCZPrTX3yjYj3Xt1kbd3Zkb+hFBkEGyAVPHMByOtev/8pX9e1+V/vLKHi0AEx99lznkRN3wyDXx73cUdS/ng4OuOFAZUdxguLqH/eqfxDWANWRIQBNkfHudsd69/ggY7wYMHajMhAypsOJ2h0ByrI+vQADYswccTtYNDvOvVWueTVcRrHa5IU0qQJrtGMWzn2DKrsGANwFY0zR6GUQOQSmIXfzzTefarm4UyAFY69hTxWkqQdAiOH8hM5rgzrU48PaZIthVs8v0MFt2BVgGTxxD8eAc/DZIDhVJhuCg+HebhR0sq4WVjyzmE0mL1CXFZGELCfMT/VQxPC2MVbNUmfPwSvBgth+1JDCoLoau8Bt13pIN0jLSPPd1LmMGoheG0fEfTR1mv++nAjKbk2HnTWombkbncdB7ClqVn2mvE6GaAk+O2tpp9HB1tvv1Z7vfRkHJscowokDP/Z/zHocsgkHrKkp9D6bgve1fj53cleCUZKRpIGzITwhVIHvnX81v8H/zf24tuYs1tncjWnmGpztnF/XzgZGHLYmdaZ8ttbuP/id/2ki/buyKYio0gcw7s913u1rRiQxVS3wnKH7ySjDXsFc68JDw00jX8M+zZK4ORhDZN0JLSQjGYzqNWQwXPd8qvcfH+ss1hksKRJE6h9gqWMtNot69ysfaliNtS+653EWbBRTMS9ElsJ8YeLQoHaoz592YqWRwXBIea2cWbIS3i98Oo2XKvCrAdOd2B0ZuUsdA5jmND2cRE1hevCejqJk1FTMd/+DIrsU6OWgBK85ilUTU/pKMIrCVMM4U3ZDj0+a4oCydIDmC8EhGFlBEmI7HVwzwGCnEe/KCExREniKZ4exUppcpSzjVX0N/ix6WpR1KEvhWsk4qJE4WlFKLpgJgsJRuDk1FBzow+ZOSgRyXlPVj//0l7V59949KWoIc98Ae0rkgXS7cyCW61W9vL7UrzxuajVO9QTD6DRSvqnl3DCmWH/qZyBihtlmJ0ewR11CdPYFzZaBBqdJEbwdoLMuQY7DVO839zrAIjzO5vXLb58E61EjYG9RE1GkLaPogwQEpBobkOHutT68eyyK8YZCyEwutT2YlacDGdYSz0xQmRQqaFA9iQiBEZQTSVGcNcaw8jPh3zzr2ax2B1431sNmJeq2AqjTWPf3j7V9/exMCMQhkfmJxld3OioIU+BxOtaXH98Jlrwcz7U7mEEJRiGINzRlQ1gOY70f3Mcj3L5hU9GkbXBwsmSkBCOVTEJ1uPlCZId2MFB2ndI4uL0W0EXfd7alZxEj6HNza9DsngwFxq1SkXqiDaobqoXYK6hyrwzOxrUU0+z9OkOOfp9Rge5/UTCW+p2zfkOQ3AdradjNDdtqQ8iZUHCjqN+1oisroaFyeotCmOkaSDM6lUV0htHYGQFinKCILQrITK+XIxNry04CtInvE6R+pTUH0msmWeonncF0luL1TNFfjawOfvX8Q0N+A4i8qUslMbgGG2pOrOFv/O3/2SyyLLgKm8HeSRrViMjGwrvtj/X005/V4lL1eAp2F5aZms/4H9aayF6MBh8+0wlSTFJ24t4Zp6F0+hs+gt4vp4BhXA717otHdeVzQ4c8aA6fIrPxou7+5cNd3X917+794VIHQU1m72DEyXp4Px3MUDQvp7F22319+va59i8YKB2lGsb01aSmAYQmMsLl7OhkPq9doveUOh2JxDCrOz95qFJwRWKGwFz8oz+F4nIig/S+cGBNJjDZpkOIAAAgAElEQVR2Lwei6CFGPZGCisPCyH24nXHakIjEEOq1nFSMp/ptwo/vDY8hppcCJ0GWAaVZkebChgWjud0d0jSFsbYUjSCt7s14Iw3S+LgLke78Z2Nh+L7+8qPgJ5htn55f63lnZyj5lkBWjopNCVY8lEgMQ0DN49e/+qpOu219OpzqZX+qeRHk4Dx4NjDLVmEINouNDLbXxpGrD2OK6yFhEIXhxHhGq8Wsvnj3KFYV9wEE96JCf1hm9O3k0OOM1fUvbC0lTkGRRzmX9w8PodVidKq+fTFUa7w9Re5AUBh5SCLAe+5VssSLCAEpUAMvQt3GWdhxjLWj6D4O9e7xTvRooMY/+7NvarFcyyGxvqyzoCrVVuzMzQyydArP5cP7Dfy8OkA/n6CU7xO1mikmY4lx0X3aycQuaV0VbCbrFMyMFM7KWSD14/FSurbPn59EwACeNqHIQUmzuDqbaPitC+cKjnC66qEyKcMGPllD6lvX+iRNqMr++L0bbLunhn3akFE7GGVGgg7d+2PlCWcJ8X3uWUuXvH1GGjSxh+ovsmJFB5Ft5+yg4+RyJnQWIRLFWftMhobMcwmKYRKByyZ26oajO1jnZ5CDmjzQpADuQfWl1BptI0yucGoTyO+NLVVDploTYqMDNaKAAtyMU23H3nBiP7fOJNXL1T1+gd2uRIh//2//L1PLvrgWc4O6zhQVxd6AOFk1xygojRpruTvX609/Xuv9peY0PIa+S3biDovUX6JV5h4ZHXVnMNcOXeuYqZCuApWZbrPVWA8fNs4SyCgCPZHOElWKMUZESnQ+q/rw9ftaPCzrUEflM9RUFAGG1+8OfiLbwHD0DByo1+zq86eXOuyIGojMweuBQUz5bKjPcdxUexofWxIjxUElp9ItgirrjIHNx9/5OWwqMaLeRDj6vEARksuQhIn7LrQ55zQ0besBg5UoQka48VsOWyiH+i51xbu2oEMSrSZBTSkw833KEpT1EOaf6pG6zWSatq5/tpBxdZHZ2LQhEGdDZqiYkWJ2DQ7uqD4ORZJN/ZzO9W6zqeWC5tRTQV765afPtdk81BQnqgySwn2IEbeiKpkQ93KuxztqKvP6Fz/7mZ7n1+8/1OEMhGjoRetGQ2ScAXvsdDADznInhuJORNkUdlfzOgc35ges2W77Upu7O/XXfH560jOm8EDR2PdJ5G1o0d816IBDme3u5dMRJ+CuepwCa7Tdu17kruqziAQ4/y6yEgFTS7GEEfshUKnYV4a3MIwQHWAICvsex/q0O9T+9bXePdzVHZDqfl+7A9e4ru12p+wIeEJZTLJrjMBKcKJZjdRevvjwqLoOWewWxp30uAyHGV7Uu+X8OsNw573rg9KtS/Boo01XPJAW0A1Np92sOhORgHsSxAPbLxRsGSuCpDAi1bwbwyuGWLD/ZoSx1wXTyumkhpoMhDXy/jSsbceU9VYs+N2GQrMPR2X//DH93np4YnGqZuJmT1H1O7NLnQXtu8427WixknaEViZwi4ZleGwjzAp1HxQog67hTRYlCnWcjT16JIGkR5fCPLZYdsLZe/cxcqHYCGxmlzx0jpPJam2iTSbyTiRmutbk+i3PcC4VDgBzqXJQO5V/+q6MTmc96sNq5pxQAuyg7dDw7/0ndjAqKje8JahgqBWuQplFQwc3j6oomkgWVsE3L3X+l9/W3f5SS+oB81sxS/0mXdx6wyJTABjIrWVTyCJco0FXC/YYjCN35Z+Jvs575cw8fGktXah3UJUe6jDsa9xUvftz7+uySIesOoqpr9CMaT0wc/JxAlMdRCsl+hzq8Hqp3cuxnp92cjzjRC+FzxgZDFlVM5Zo7BReKkeCxIgjfB6O6JvAN9BtFSE76oJGLNE9yX4YOzUeayeGQ+x0nzoFn9m0XclehdYoinScvLBYQH6ouAeKwr5GRXR0wxP9pBenNzJFf6RbiEY2dxTZjdmfppMzx8VSjmC1XBu3Ht1kJ7G8PC+gJNNunbUoMoz4HY5NtOTLpd6THU1ndbC/ALWKWXWp9XLpnhDBb4YcDG2Rmboh9aAiN1DanG1eO5wF+5D1TebByRErqOsrYQBejrDcEDYMk0iO304BiRkMsA86hwhHbeNPVsBzmtMMOof5ZEgFI3tinTjUcuwuTGNccBAvkgUZa8QYwrair2e5rFd6Fxo+ZivJVjma5HnuJWVDU6WNhI2tYThH1unK5qCKFOAo9PlAZCqJR72WPzAhXQeyUed+1ESpwNRGdyGNO37g+7+cD/Xu4V7XtSUrE9Gly8G3YnCTBnjWhqaa3u5amJUFUo+QTA9BzKEW4ypEAAuzwkASpCk42VB4K2fImeS8ceOG6Wnwdfe+zk7us+nRegbRdlPmq0fqs2V9uhTDJepqBQgZ/9R9hMQLPnM/mnUBnaU0ROe+rq5X2HnI1Eq01hRnU0768t/UopMxdObFHuyAtTNCndVu+RDjzNmUM6EwCVUjNiwrJ5n6UpNXFJzIeWBPmlBguShlcrqvQIKhKHeG0VmNnbUDEtWM6EFcuc9L4rwn09nl0OQ405wpcVLXn9z2YJZi964Nf/0//V8ny3dEFkZONxBM/u0CZSvC3JhjOBM2GLUYGGV3n3d1+NGf1XpbdcQYEAXoKaYiK3YVcNSNVdUFf27UbM15Xbi5+7E27+5NHQbyEoXYf8NAqHlMgpZVl+NCgpqnYV/n2anWXzzW6v1G6sVAZMAQfLL6IqAYS4gzbB5FeGYXOdr3wX/55b5etxgTc8WV+hCF4K0X/N2HAE00bTiayFRnOdp5pfdGzaB1VrRNZNBY7w5mFg6BlD6b05lRWGvdt6BoyIfXmLEvh+/251l1QJHd7iD8tVWOgXx4PlY/PdS7zaN6SJqCaUrjWC/bF/V/dF2JZj8Oo5g2swhG6rssnnhN28HzZRzn+h4ymTUKxHKqF2UEZEdPWzIv9Lncn2O2k1NzQYsoGCdiV3FY92pYk/3gaJoDYOejbOoa6bkQzSEwLp5ia55nwwwuigbWtZ12XUyH1SZEsXowbXEZBQ+hMbavFfTqGHjVveSkXFODWNJ1AB0JMQSBFHHOaMdZGaF7D7gd4exv6gvKslre5Np57k50RdI406g3S9RVMKiNqaNFIs+xLkf3dPGgVITGGYYpVBJQ5VnZYal5cTRhgLqOqN2pXcQzee9FuZnzZycIzBlxSkX1N6FKMobHx0eLsh7MgKRWSADSEBV79enJwaJOpii/DmqhipP5EQwY6+8+GNcsoPWpRkJWEOjKbRKc4fR9dMYdiRz1vHGvqm2mVhSYToEi+4wvLsNRnFeCHWwVJBD3olgkVLbiTY2s78nJivucVNs7m0jQ69k1laYki6WVHp7eV50RXOvZLe+UXhihHsKRzWzr+ou0GlOLVN0qasnZ5Ql+DcWJqtzZaYgnMT/X56PnEZ00oUDqp0odMYHu28DFWTx7rUsqttX6nL/xn/1vU3t6OxbDFsaMjRu3FAdnv1/D7zjqouUDo9HZDK6NqOR2Xy9//KN6HAwVIFuoon/UdWmyBBZzRGyvrn9Uz8DonWv1sKj1w0oOBg67pV1sXIFUpD1EkU2v5nBgiJaCxPbDvmZ3l3r/9bualkR3bD4eKAX/o+Vg1FzpaEXss6SzckDC06c6H8f6BvWAp50i+flIROxeIbFtiJ7mADlOiaWnhFYY0SusrtRMnJmE6hfF3FY/0GZVAc/1BIqL6pIP3VnbPsaHrlyMqATz5GROdb9eS1hSjDUB3+7TUIQahQCp+86Gev/unYwq8IgM5MVd5v4Ox6CsQxf8DYlR9zkqIjme97XZ3LtRMwoCLfdOxuSI2ZE4a2SSAhkn7DOrSRtn9v1CqoAqLcXoaCKZWuoiuZzywpL5SPIjdWImnAv3kFPIFiwmSkOjqbGq0y2gPh+k2qxDntqGDHGyMfU4qNBKneOo9T8ckMNxN7WZaO3+fQy7/6YDfe/fGEHo0c/P9f79e31OM/HacFD3khyM6MALaWspKj8e5cR4JlJFSL8FEEobJhbNfTred95r6cUKPOXCfkgdBGWK1D0uQX1qaYLVsxYteVv399CdTwqs+lmqLhA41AV4U2x1PWq+HlXHW68Zf2An238UCUsPD/jHzwkIRQrIYVbK+Z1pln01XJ5mTwPrhlm72/zaStaS93Fyrou4ibXhR91vVEkaynW22RkHlPVQyq9tGbYLKOYC7fHaA2MM5isbSZku9rZ7yWRYYRoeaPQ1nR6nZGjbxB7XS0wND8n8SveVHYhDNoLR+U8C1XyHHZP3tbnE6SsMrMV1dI+Ka9khn4SQYIi7R30AmbvUoGD4jdrz29qW6dgh7uje3RdFICuh2ytc7n4t05VD7+7gOPqPzoTmNfyN//x/n5ShXKX5fS/KaFKYbCFDXqdGr2CSER++Ged0mC9hnCFn8Wefav8vv6nxMooKOYerv3RzJg9ipnu2bMwJ6IuH4kbmWj8sanU/t2YZ2J+iMpdxiNCJysgS+PlxONRwoaiJwSG5gG1GLWZfm68eRQTAjJp9BQwCdr+oneopZmeoeTL6War5nGmuAiahoIwxL9VrXp72NZtcAxKmCokAdlW3yKjb26yu7lmxUKWNfkvJOFX2ExfnP9go8JV0w4j2E23xOeKURypeEYiUlm0YYdV1Vz59EHIugkVAqAz/ICOv2laEOo01u0iN8ZcTTC+IBP5i8MnKHMVYcRmDgqG5X61Ni2ymTp6pZ1dAtrCkjFhC1LuiLqseG0GmUV7VLJgbZsx93N3jVJwFcY8KAHS/Lg53NOXendtIA66R75T22BJn4ZEHrX8leOfoBlH3aIQ1JEq2jYyNXTThWoIkEbYFMqMdp8ZAZ1et+cRe1nMI1OCCcRfH7Uj79coW1ZNlplNDZ2ZpWedOhiq1OvYJPWa+voyOuIq9pkFTUiq+r24YVE0wTpfnagbcEEkXS7U4qnakqkbK64iFdH6rl8bQmJxbMghnct+dD8N1NoykWp16XPKMVdOlr2UmRtyef0Rhjkq7wpiISSbLc7Hbigrqk4mMihyf5IvomDcN3IKnziZbpr9hZ0ftvjYFyXlGbROkWC0kwMEgStzSQeusUtmdjbpqHiH3kDm7+ZIs4qZpRzas77qV16/v1x494MSAplu5OQSKkD2UteZ6lRGHpeb6mM+kVEHE9jRbjXdYKqg1z0xRb8pxIyTtmLqG2tk319NnXc3vb+DHFgS9ntVxVK1RZ32PszXEaMjcR1x+46//F/8gcv03WOz6S9KwwGTdFW1mX/pdBINV0UUwEzZgT2sADHBjrNnuVM//9Ce12sLtshz+mYCHOkqkKc5sFlJf830Eh909LmtxZ8aZaMWR1efa1kuiLkuhHxUFsMldhhd7S41dlsHeXfa1fFzU5quHmmaX2rIYwC6JlHhUMsjdSesQRZ3axsqps9ipwoShl+bl20MKX974Fi5MR/7Yku+oqR7U18LBtqy/C/jKCEIf7sxJDjf9JN0XYqQDB5BawG23ZuDYjVoJBVoHW+QJSBeGH9ZEViqscnhmdTgRhSajTFpNtMWB9LwMM5l0gHjOM8t2zJdLN9ERQUqd1tEeC9e9EMpWIYrMWD8IAz4YhhhpojRO25/DQaU4TQDR9w40Qs8PxhiYzpRV10Goc+j7JXPn/3ZU5WZW5W5NDc0QphZj7Chv9/oi4oR6MxyP5vkh4tmqzNGdCyjWBdMuOH/n4CswcIbkAMwSIS6uk9mGRXk+qfbFvUkeSc4/ciEparczcTH4zUyO1H2UCal4bOMD5brlPtyHkDEAEXvt17vJM8106RHB86rBEqmd9LK8rRdpPkmyBp6dg7AWrbVBQ8OMLKyNm2WGDN9qj5GdiF3pzNjwjJmjUMN3EZXVqA0yHvqqoiRAdtqsrS6e26imgK5ZUA4Ql2+iaMF1hmDSsW9GlrvgfZ60ZwJzwaoEWmYdICgQoKlJlZktyohtB27d/x4I11m/+lYUCNgxqbZhLOCaYeg5xJGYMZfPkLpNRhO0owyBwMy/DEbLOdJYkBZGwUYx1iEZXGecekbRUJQY57Vh+9an1rCezrgXWedUgrPJzhouEtEpEKkcnf7uLAiCDIEJZCRDiJF0EiHGLLrhr/2X/8fkTCVZS4r3bsB/U4uxb0gXqmsudPBj28GGpW1sNUs5GnX55yDMj1X7H/+y6iff1qrmdcQRUXCLKgDT/5TJIBuiesu5Nu/XNV9bRUAORgbPdQjh/OdJlEsNFTtTg0Gtlsj5VGioqZiZ2TGXedV5MdTDxwdN13y97IXlQlkGt3UReyWjqM2UAjCbCAMFPAOsZE2fWR12GPNB/Qfb520tZsuS16SWtaBBjwe/0CbDcGPUFSVkQE93+SuNl/KH2Vi8zrTblm1Hxp6CsVlIPRVRWG86qYENxWiSbtJcNSLwZhVKcZAMOluhWOvDLwgvjXyGPwLtYfjlDK0q3BADYqENR/B6vuvz58/1+PCgAyn2jyZNmq1mOjdzT7gWZwb0IUiiPJL31AK+/uKD6jO/+OZZMvkfP34pI032dpf5LoawrHfmJrZImwsfNwRgNoz1kVyf8QC6plfLqIUBZ6hnqvu7e0NNKorm9SpS2rH1YW2xw3YefFYTFXwwQ9/VdFA3oFk40WuqWlTBHEM1GOl69/p8fn7RmnhCo89ZOy9ngAl41Dzseo8K8C2t3lIkb4wYWY+kfqSblr0HbXW/Vz8SoxCYHwS5gqjbNOZWz3Dm5u5/dNCg+ka8sN0wAqgIliY7asPDGpiNZafXxWMHO6MYalyTWV/NpCKy9ogPzpqCm2SGjl8Ny3Lf6hRPH5EyRPav+k4cXAluzXo0hGOIKrDvtS/lpoHWxv5Gh8axOIhxTZF9bbiN+kxP9OR3sBL9vbY9EByAPIEDXfOyIkirOPNaN1q6ENDr45/dpHnMBAu8lrynHb4yM9XJ+3NsZk0hzhlw3O/nkOmTeo3aNZyx6QpaO62htsjPSSWdaauLee1edyE82BGKcJIJEZwrB2cmTWjoowg/0bLL1N/r/f61/+r3VIPprKVTymstJk7AEFqcTmAP3VAYZ/aUkcQgC3E5oHhsMzD0WtTry7Ze/+jHtWj2k9gKcU6k6CqYU4Sf4mAsWjnpAONgLKgINk70BiwlyRYaK9Vx7EKtiu1aQNc3Rkb1cmJwiMuqh682tb8gqcniwIQxfVA9OGmSc6McDmC0dH60ezDIQEQ9tEwH6TLUy9M24wPc7cyGY7iTuvoxhFrg1DlUyO90230s7oFxo6JifmAKORfLluuBJnKidiEmje7PRsqsI/cNEJWJDxT4SbBMuoWJmnGay7XZJZKNgaElhpWHs3HPKlBqNsVMG4+UXun5UPXy9KwsQHpqqak4ujkp2Fit6dafyVlCT316eTEJ4gScYBL73XpZw+VU+yNslXsxrhyBKxZUlgMdlXW0vLwzIKf1wDgegww92evjbMD1xjS4hRkjuZTUCYSvLxZaS77JEjUcFnTJIuGiepZBK0ul40Rbdt7RXqsE63MzVqChoWt3empYhE3cL1CViA1iAQK1ucZyZTVl2mJH6TxXkR+MiBrifSOfriKx5rH4errQayjHP1NgIYFVnyNYcpJqaVLFWKqNGc5jAqonjHJPGkehiNVOmOvAuJDpttPua/VkT6uvN63e01Ytfc+bcWpSKea7AwV1X4hWN6SEbii0g3awoEF/nJM+HBGCNTkgDLxkYq0s3j1oVuzOGUxNsxs1FWxlzIaUvtV3A0zpzMR5m9MG1TSXbnq1MzWRwsrZdoZWFjd9Xs+2MwARSWzoux/KeZXRDUGjOcNdrzXVOXIz2EkMuqjWrq2wvpqPE+d+y/jcf9MZupc2MFrqMG6aNDirYFISDXYoZto1JTrITDdFMzdJyhVkgYbZOyDz+jjY6Axs+Hf/69+T2OW/6mAUJScD6aY4OxnjpIf5UCvUYeOVTYNLc9E4q6VgFgy0mVeK1M5jrZ+m+vR//6jusQkQAmC+AI+lX+b/38EIU1O/C9d1R+3h6HrGKSk/cI5mTJgtUJd++IOb4jyEZ1bPr9u6LGb14c99VQcKRZqP4vneKiim6Ki6iITdMruedtDoAx32Z0FwKu6L2QYtkiLsok6vlgGhrwaF54b2nDQ7mlZhOs2K7hgGizVdlodFFuaI7iRoqmfIeGqf+fYq3M6RFnf9RfAUqrhNmlDDoJs2RwkUzurEXAdS25U57sAbKjReTiraIjN/OLagnqE2OddAbM6BQlGWJHp/X8+TYA4GcvkbwWpcCwcOHSsROAgiUpynNmRc3ZG3JmCuV4q4NXb4OjkvLL7M01DWIEaLYShnMGSiVhjwfBOn62aOdY3ArL/Gn63ZlQyip5EiTbNcWtomrEEicEEcYZB5EqF/ZifPdXS9xNF8a9Dx+ZoPhOERQwaGoqNRjP1ibghEsMSOIr8/R3Uygp3g/7zfHeGG4jyR0tTaNkYtPsp3CjpDQIynpboijDWgY++bhjjYbzj8ZrDxHLh29eXIGKJRB3PLTl9SNClq22jZaDdNtmHBNjiwPMHpm7UoY3xwdozL1kC8I3vSdDqrGzgQk7pFRnx3I6Syi4xit6dhHZpliKM/XyN2ZZuZsulSW9donFF03cx9ITawPDupToggkyK6Muf0dLCfl95P1xHTgrEC/SVPMYus+2/SNJ1ZRN1f03UvD15zTad7XpqV57PpjErX23aaBVPzuPcCa3bNTNKjd4PYzCgMcnZVFXB9xZGs5PrfKBmkNHklCpkObaYqGT7IDWvSzDnXFXmi3uNCvlqH7bf/m/9zamnlLua7s9/y+aqVyKm4icwDxBYCstqhCGMN5qYL0d8NmenfekByMTUbp1rtqn75gx/W4mDIiT+SLsL4YjzHqd59uK/lGv2xSU2WMRPG/npIlzY8JD1j7272dOeqRATlgKIOoIhprO1ub9hlOav7793V6oFDdVYfiJwNqS+fc7BJaYqwGkPp/6CwXBgRIDrLtkgUVE14B43x5aE/P281t0aUf+TTQzeVKCEGWyNfbZjVr9L9K0CHk+VpuiBp1pCLZyb7D2qMw0iS9JmeaRKA+w0Qy3Q9xFmDqcM8Cxe4mddhYoPChWSfGCP19NCrsoLxlX6RHECevQ5E1ls03EjVaG+pp6SLsslolnPj8KEAch3UA/ydoxpQPeDLhtXwCF3V0KaRI3eGocOvjvnW74rDlo9wT5aUEygyRgEXKLVO+3r/cKcDRj8Ow8EU8aehVYzBMGvUX6TxA47iWmbDuHqghgypw1nh0FTjoeqoGezAB7trYVU6XPToMAo4TahiAtLgSQPual7b3bEOqEtILRug2ZCPmXGG2bp+1OOCyYjFtlItrFlXrnHw/Fp+3ppWCe4iza6s4CpcGDgo6gaOoKHNu+DN96lTXXJFkZhhKqPGLziQs36fmWLcuxhKzEAhQ0vw2QSUq/6XhvFBdzbRQQY5PRQuXFNcpy7S8ibtINwnpB4LGXYrYZu6S3TrQV/aY9ERtBtqQ21RVdSdNS6je2Lgub7pAeF8dgFd8lPsK9WamrId6ZQ4IUOpLr5LbifaYJ3VqIaUerN/d5uaqwCke1xUqO/xyGZDYt/oZXONJzL7yaqFWIjY4CCsJ+x6tTI9N/NZZM2umY4Dr3ZgXZNJypOMyOdLmVBGGNAbB8KCJhsf57qUHbf1DKNGEcq5YMzf/m//4ZWmfO13CR5ox2EPxyR6w2aMjB1rcXUqXZdJUafhsxFP5hvV57Zb5IDVvOanoX75gz+p2QtGwfgl0T7zYM6zqT58uC9KG7zN8ZdTPDa3RupKlZZNP6qHQxCZmGWREdHfidOlbu56yMUDi6Q+THf5eKwP3/tQqw/rOg9IbFiU0ZlLHF6E8FQ0VKf7XDpnYmEJ5/UB78xHXc/gnpSZYDK9HjQThWtVo1LIB+qeT0HP2I7FKMUcE75rvJrDKVptJFtwKIIAw6bhYDd7Sdeg+dw3GZ4u3jMPHvVhBy2uj6mBLbpFpLtQnpd3GOhBDtLNVYkqRet2tEcdRrPeoQMvV2LMcWgxCovZwp3kGEHR19vp2Zj50Lk4mYTIxXEZ530xdrZTdBaRutBbJtWVmpnCY2colp2HTg6ub2N4z1Ct3ba+/uK92EHshadnp/dcf2chrV7hXeIMTdFvRs9KViastMbQFVwFWrUB8fPT+lOsDt7dg5yk8SUK+8IKzauV6CxPMBN3MAHXtT9y/TFGkTaxUTE8dmNCBXcXyuA6mHXYeLaZ3ZGueRdwzVAynNGU1u7IN7zUlFg51tB9Vd84oySwlko02TTPSjR6tRhYIkWD8eqszFMNd4djnRhlIFjWGZ3p1j3OYFDjrPvvPPBL/Vw6DwSGnjIqCEcNuIaRTSnHkBkq9d4ynAMVXkMOucdAxkBkypaiE2jljDAy02Hf5BL2Qs83Uu04NQpsnUsi6ejPiA3XR26d7b0v3sr2O8tpJ+mAtaHahlOVHV/bP96MwlahHHV4hFUzejk6h13T0flTjSSBROCvrukikKrCe/aAkb686Ar95d6SzVwHy6Xefs2qwmQzjR5tO2eICoCaKdfMv4wH0ff99u/+o2Qwze64bUIzSY1HryQZYzFJMFS1pERWJszlNGOaMGCbmQbNdjq8h88Js2h5GuvzD35YwxOe0A1gOJjTiNDlpmYLb0wV19Wha8im6Z7gpOpbyRqJTky6plqKH6h6LZRe+f3Iq3tqoPsx9rN9zT8savPFvT4bqQzRi2fODKI448auyG5r00U+QxlOaJZX7DwwjtJgFXld33l62iqjwWCYc2+H5/QX5WXz6PS+wJFisoltYmYTUAt3JsVjhA9fX2OEPYMDiRXwdiJ51IDlFGMsm3Th4i6OsTc8kXvV+/ePdTy9Jp0e69OnF+lbtRy9Nkyk01kLpiLiaDFIfA+1MRkNPY8bNNAb22fUtFX17WTsrGAon+lkBYZRmsXEOkk7bUA2/lWfoWJ8DpFz5rYAACAASURBVEtDcYo8gcgCi+EI59OpPjwgG2MJDSJnm6AbI6tJFQ7LrRbc81u6Jnk1ZFcFW2dVgksiVSKmXkb5un5hqrXv2ZpuvEYd6pJlcoDy+XlXAzWqs5+XRhaoM9vr2Mw4M5bIlLxXROXOoKm+DgIOOaM30x17eJ4MbZyGnkQXyTvreTNjhT339PRUG8gcI0KVsCBdq5RxbQkXNeXj1M7qqUFYU3UN9Nx2EbRMaNxGVUYpEXQ7da67KfYg1q1/1ZBc0EybshbETdArRpduLZTvzDcxacFr30rpTWTobFlZVQYNyglmjIbuMYMCu1dKhf0Ip7q/pmHW1PxwZlMGmIXab5q9I/227VcCSCAwISDXArwlgfpPO0gTsdzjJLuqEQ2ZXip7a1FNl6iuhRZ/jGx2Rpr7i5IduuRhsV0TANoBOjPxSGnZn6htyJm3qnfYaoKNWxomTtBQ9qWGf+fv/CNnMGl6vPW8ZPiYplcO9Xi3rPWcCYT0d2SCZZqaRAvkYWvAE8yR201yr6I6S+7CWQ51GXEaMByneX3zD/9ZLV5dUKfjG4LA45ebGlDV1I3nwSsrsNy7e0owEmZLqcEvUvsYXx3O/F2TKJXBUJDDSAG7OEI9Dmfpl60f1/X45YOyGqR+W0BSxIEU8gwpeXRANyZyDTgIrosHBOSjwlngNe8q9ydAZ0A5V7UUN4kri1BvwOI2W0J6TCnkKe0WQGEBTVN8YaZ5+qKbv8wAwlBvNh7cRWbx/LL35lbXsHWb2hDBAJN6dLrAgYrePW6U/XDxn5+e1SxmsUA7C23eTHlsbNhyFNaHQjZFBdNAczBuKMC3IWs6rDFnG3j+8WwT97CwWnwWheeGqZQRpDfjBm3BqrNDFtA6ouXmZkX3SrAPgRAv2rvAgkS0270P5U1mviV60iAao8s6vY32GzbmGTezpuslfTDdua1Vuop+ksFwHS0tpOI4VHvYOhR3FzynnQKg49lkjp4P1d95jVBjG5gD03NHxL6UJL+jejIBiBGshQu4JViIaY44vYakbAA6MHcMeptZYtqwDbOAbe0bMlhBuina2w669ioJnvncLEgaeHe7OlyiAp2+jO6A5zPYe8oeBLGa2r5aehQCI5OVjYp+7EAEZibPQ+9paCoEF4luRu5Fzjid7GpG1f6zKKdqBenVMLU4jrrJHTmrbKgroUbM0sxrSd1C0FKC5IZTW4tLen46I25JaAJH17j9dwcf1qhzPdbZaUoK3VQaKnVP0rXxTw1NDsYSQ3a+6XtLwHNVx89oEQVwCfzcoGyZI+6NZ90wmfpcEqBZC8/2V9JeYTG+zfDaMcpRySGZlHKF737r7/7jG0TWGUfPhAmThgPxXg7GLAP6Ml7CXrhOv5QjcbcxMvAqPCUlVAQXqEx6SOoojpLoNNbiMNbP/8Ef17xwHmC3l3r31WNNC7OammPOQ4DRpMhPDobD5bqLmCPKYLKQrhTICTmrsc4S82C2L45mxeqKLhnY+LCe6uO/8WUdRuPhiohhlqRfBGhMNF7RW7sLlz4Vz3rhwWg4V+oBGA85nZ3F9EQYuHguCA9jz7C0idqJdaM6WtV9rlbXvg/WGDVi48SWBAGzB7LgIDKjYrfdCgJDXBJHTxDw7eetrK8zIxsiYaVhBOJARBAQbmylXp5fU15d+OOSvfltJG9CiF1gdhe/03XTdG/1FEObkQFJbc+9Ee7NEJZ7oHZF17yjHgwOsEvLhN82fyK0SMXI2EWzC1juClMIXspoCaZZzqo293d65igRKyJLl7uI8ZEQuUb6wZaV5YVhxG5i/f5ViKOj8it01qN1o0TM84FMIYhUxuAiKGmiF2o+E2RH3UN1Al9AxiN6MqOfmyNk/jgCv8FzagZUwykSQI58/ZxhjFl81dkhZyFSRJGEcZNhzwFpqMz04m5ATESV6+vI14FiG2lFzKkjtAyQhTCti2flBEfVXAcOj72n4rWMqAON9+/fqcGZPjaost0zY4ZiutL1zJ2JYUMYje2BaYY2dU1XFQIXp0X+See/KbdeSxyl6pMiTrjTveEeDDQBgMY9yBs7S7CzcVDpeU4xvFcZp5b/t+aaySassbNXOyRPBwVuFy1dAwLDCo00D8/QtUk3YbdWnTKVKDk0U6zraiYhdWZqiSCNM8/QQV1znoOeSRh47FE54UDsdlf+0/cnBfzrT/xfqomGrdZ1Lp9VB2HqB3vrYPilNcdcgL3Rjqveb5Z1hxFNCoZRp2iKx9YBJe1fzGu9RIF2pp4Sfk9qxrtC7KuB0bMssPpncDyzmjHdd3esX/yTH9XAzI/pUl/8yoea5qo0ODoZHHne3d1LiE2wxNnpG0mjNZOoT3RRCraWeweUOmY2NeyvV6kF82BJ953OY2T3l11N60t99ee/rtOsZWgofLuRyoq2o+5N6KoYZ1YAMPfeO1SXoO8jerQEvFA+ZosA04nqSfRiDS1m1Uj+JY9Vc+uzGcj2+JzdwQ6S7ETd6BHSxNHRt9CClDDaeIZSV6bbPlEH19iwgBsZ5x7vHNiGDJSxuRRq3W3tyCjJqkU5Bdn4vrhXb17qDi2XAfOt+xRwEB7EdJNFn6kpjoiJ3iIOmRSeM1+mM1NDoHYw3Af7koiStaQmY4x5NDVXPRSmmnr6J3strW5EihTj50Pd078gDr/rFaxTj+hVBB5igWEod+yrnyWd4dyjD+dND8prZDDW9FwTA0TjbYiPpeqhdcHx6UlBtPP1hESM5XU8FsPSID0DveG5hnrEwtPes7PrCJgMie+zEwl0Hao5PWadbR6zT/0db5p0I9euyDq1S+KvZpd5wuFcgZJ7UCimO5pWVnRViM7QKfbkEtHN2/yWt/CY6jIZZtfGnjV3MR2NwayD6OlxRBBxyBClJu66DdAcQQokipakNwyOyKh7sFpEEzvkjMKKFECtXdMCbjJtPRJQb0YJdOAgRxyIV+vH9WRaLadS1P/Qt1WjCvPK931rUBSEqTqp6feqeYzp6REK5Ln3ogFHcukKy0ltITBrlKG1lmK92XqYEOS8/mpzJSzswPCqyBH2mydSOox3Vman4udyY8dp3m6yNhMabj01JhfdYLJr0MVn/dbf+78CkSXKFM5+6+BXZFuX+mJzV+v0tliPy7LbLWMilhkZDLfJZtwzY0JFF7kXOS8e4PwiOf/leaijaqOXWnKI2dA/fK1f/Is/lULzV199oSaamPY6zz1LnRkFKnFrGqK7+K3GYZlvZsbbM4ajjpO5/g+IABomhs1qzmRLitCbs05hbTrW/a9uanW/FqNNcik8IKmHw9Txw1TjI9RXIsso57aDcQc6emnR52Lei7j7NvQqekCnhnjAUKpp0KbHsDGfpBkeot0C/wAb4DTEVc+cl2Ch7rmBgNDezQYYQ+4Gqxu2qr8r0vUmhC5rjBnaLGsJmy5SKfKZHWy4T8IUWkcvHU0TWEiORUVfj2GWgrWrzrf+nLkhMOPiFt0ko9q+vEjXygbc2c01y1LBFjqtO8alMkCdjsZCektwYBhA6+1p74psIHaO+0gYSyCWsArQlkg3rMsbHOnxzciiWgPOGZB2ZwsnNu33TZjb8ulofGH0UMSWyrewW2fpzS6iCO1irYdywRc7Cn51hs4IA8MsNpamp3hm17VPRtgZAY0zRNSe1RUfRycplVBq3fTnNZGiAnBkgp42vJbQsZaXr9dn5hYs3bIajOEyNGaxtxTBooaceDcd+pbjtzFvx9hRc5MidF+q20CK9FrxR0YV6SXRqZuN5bitacXAiNIKEeRbqjlOJ/dG8YxZNWyPs01T7LU+ckzsJVP6XWNwTw/U8ZY16r3VDDYN+cvsG8OX3RFv9qo+hwwpc2uURcjAZxJkEJjeRw2F9fmTcyLLFjPWRCMzvEzeEYEidU/2kFsWsKe3PWpIyvCia0e5zhDHmgkmlKXhN9VOHbK+daI3plkm4wYlsIp75zDW9Xb2YiTnmiknA1NSyzr/5n/3g4k5L80gU7tJjIIGJA9segYprWsFBiracSRJ8tBUX1GHb8qnY9UzFN3BkbA0e5Oqy3jkAYuUJ6eUms001dMf/6KGnz7XF1++r9PKOOn8PJMzIpVkhK2UkFWs5DDEcwcKc8Nl9IiY167mwVYEcC2DjIERyuqdIZqNSoCY3FIYJgra14fvbWr5flG0ZNrOuD0YCPos6l6+Ww/WxpRMSj/vuRTUWY5HdVObegC8RbRmwwFbhidBNE1mg6MhbeioFCf27dNTirsLzW3BUTFBcbYg4nQ/Rms4uYvY44/1uWRNEUn0DJ4Mz4rOWRfogLnu7pDNAIoz9KRaw9kZUuO0xpcjUa6BVo7Wuf39blfLO5hEZCluaDSV1vNjVI+TvFCUqKMxpWg8VG/XU+zAlO4X2Ru1CtfM1LuTca5Oyxm+hWyF52roeYr1tdR3cfi9P935bxai6dvG882CiS/0+YI5tbbTBg4VhBlKq1hbGT2tTyWT0xnpWR8ZJRuYyUw0X5cbH+0wOwuT/pei0IzZ1tXgDFNn7EKw7sE07e6hc/EYJQd35dvBGEKxiGI3PQKFkrF1d7vPjiJWouJ0itt/vx19G0ehBthbkVjZ8YJRD6psBg53r5mMWzIYzlnXqTpQIeDqaZsabZFif7MDtZeir6VeJCBUgqxAnq4Zcqb2yvIJOFWIxoEiiguqIn2zmzaXYE0FNZ6+q2claNbkFI6clQZsh0QRbwpwhK+0wRO1G7KzBI5rRDNl1z4b7lMTuUYO26ShNuw9+E43oWDVitOCl1E2iITRTR4nBfw8K/fsANtnPHvGHLyFbs3gdObX10qkQY2L565sjBaPzOBRLTQakFdnk8Ck64tiVkYfT3VEakDJ8K00cBtM185U+/itg2nvqw78UFllHOpcH99tCpV6shS9MQ/ajskHOPqFWrsnmnHUu4FTcvNNR6jtkK606KB7VArmx3n99Pf+uL5+/FDTMp/LodRhvtTmAQVXS9gruguLyywvd8iLJRyxNkFkPOjMohbc9MrkN/f42CEY58QS5mMkmHmsU91/cad/LqOZYMyKwVCrbyHqvWxaqz538d/Og/VseAKYiI2rzyCNB+pI1KhoT3PaI5khB9R9MJazaQdnHJV7ctjtQnnjrWbiCVMOPdMU51t67KjV6be1h+ZS1bW0hVWXgd/IECQ5clVvNc+fTMcQS+Rk1P+B0fYMmP5eivTSQlLNqLXEPFVSzlcQj6NDRaGpOLNPmz0m/Dod+jKYsOTowgcfV9MpOnBQ1z30DAgTI8ykSOpRamiVY7Cz9IGLoaAXZkkjobuoMQySJ8loYmBKRbPQY2W4LcnTB1CwRMQh6e3i88GyhYKxlievM42E6t6WYzENXdm2HELXU/wzw76uk/kZmtrOvoCBRm+SKMla59SDkn1xXVIlyOjiBjsEIafW4t4azqGdoEaAi4DC5FXDrDnc13qDOu+vQ/S6T8mjAqh9UA8UTZ/aQArEr9ud6fYEJ4zEBpqEaJAhfMoQRdhxHwL7pB2RwX0HAF4TU3h4rw25FZGNVk4aD270gFqoWykUdOZaWv3BVGkciXuStK8l9OqaqZtXQ4JJRmU9NlAKawc2DGQauhkSgiV5b6TwfW5vfVa61zdOtIMzW7YoKLaSeeptvKaZZ6IDZ6poM8VS3L5C6mIoBjGRYrVmat3UK0we8KN1duRrtkLGTdG+oX7DkrfGT8O/N9VsroOA03WcVu9OIiqfG0kc7NJv/ve/P5nT7ojRA71wCu5qn03nWg5TfXy4Fz0yjkopPl/cvS7fiQDjYGpmByMR/jQjXZsvQyjw13i5dQ0ciG+2Nf34k/V9JG12kYPhOzYPd5Gvz4RKPHHG7HbUJpmYpiqHuqzOfkW8jlx2OzdUeqPhlEJnFqN/ksaaemLqWHfvl/XwcV1g2HS6y2CLCePiIh/gzCkjlCPIJwXa41FFeLPC7BD5h/G0rtWYsSZIL1PhVE+RBDgG8CRatcTzTt64nstBk5mjFA5YZxKWj7H6LeBdp8vcp2oV34l8LEjoiIZ5OIvO3K/qzCrSLpf1/PxSH5iAKDKCO+XbcTnr4Ppdd5GUO3WGFE2vuG5SBWcydjZywJICcZ1OE1SD72tdr8waw2duRdORsbFszDkGRy4mkhcpGiV6lDjdNStS97IYRS5KWiHB9T8OsHpzqDFlHo+zMkfkImEoQ3JWhYNpiRQZqzRssnYtQ9RDznT4r9ffkuuB1dJtLkMWQ9C4tzvwuwGy8e8EMtGFat02scnSJOd6U2ffpjy7ebirtregqBlXjnodMYoKG6jFa+GmQ2pZyACJNdZ1TrHnUg9Kh7wykxST5RST/ZKJ2eg7u3ARvSmzNx1DO2NnFILWJHOT/rD5XHvaWSHEHQdBmhWVIXPdh8V9AwFDgnFgZo08HChZOp/RRBVndh4G6HaGjGgm+8pAMBWxU6+S7t13NMFa6DKTPxMM9NlrR9WBoHtqAill3EVi7vwrOz5Dw+TEEuQbtnZmImZkM/26hhv5/reMSCsPmNyhLKsdZd6r85cqP8+koc7rltGo9qiB994Ko9BNpA2lDTX8xt///UlVku7e56CpnmJ++3y61MfHTS2lepJZAdIYs8Fv6ZjvZDDjUJ+gXkLVE4TgA+vMJ1ICijYNrbztZ0hLZU0//FSLp4vIABx6xTND1QMZDH8X1z/UzO64Z4NG6M0zsl0gV1aIF+4IW1Rl5qHf2G6asHidTjfVOTpMaCWdhsyn+bDW/BfJlof6rIMhKILRAc5aWsXUjBp3ZxOBAXsQMYlNVkO9vDrSE96K0jHjTgVH2MhKF4nhTsezqNXgzIYhzAxqJpsoqhizDDBThKFBZC7Gie4qzNRZEd24bpS81OpufS0SNtmhKZ28CYPB59uREaGDF5vb3xGRG90sfudaEN3wLsTqmjRDJPWAwF/qgM88j1go9yOEcuuAxKikDasdkthLmbmjYLfh1YbAGi6Z0P9aBRpr55JruWLwOJg3mHUHOzpghpxcuM3cD425NUHD0FqLwZKRQh3u7MSG/DrtMCKI7TilNBEFiKvRkcbdLUpU/SoQbGPfgimU1TWTr2d+3HpuJI0XSIb6oFlPkfFPo+UVVm7otFsBon/XGaoyCbGdnN3KOQqeYg/cGc7JehuicibgrBO4yNmT1AZoWE7zcENpt+DHD7qfs6ezug+lm3t1fjTm3CKYMrJvoCcHa1yvhRfJwoUMhCavLFtReeaYCH0AAk2ztLTKXHdzrcgkCpygMm4VOgz/mQVqRYM26DREiv0ohMAOzjTzUE7iQZwVGxZrZ9/DHru3xvUbd9F3Q7J9Xjfb+jn0n64L2WZkhIEat10P6/0qB61pn/Yert34mhVU5Htb4t8adP6WVsru4Mq2xVk3+0FtEKofKjx3kMb9/+bf/wFCJv5LpN7nSFe7t7E+PD4qi7GTSCoYkZF2MH2vzUDjC172J2kfqb8GKYnG1AOxWX7GzuW7zseb7X5a1usf/vgqQKnMa5wksuiiGhGQ9cPUbJlxr2KnXIuhMcaRY2mWxfk0iB4KlVcd8hi7q2RDBkjpgIsCUOdprMNwrvsPi7p/t9I8cfTTur8E+rJ7VZpZ1lh0BDOjiyStrFAiX/cHNTHCzCEbwnsCsQDtUMTtSNmqt94YYp2oo9vGVxnUMKpesAz9mHv59tMnsX44IC1m2YVW/q2RxBqINaqmw06T9LcgIMv6e2xrGtea+ii2mCO6W7MVhVbG2rpvQlGgokpqDn7+Gh+QWse1tpJ6XX+XDLm02G5kE+HWKbKz1vRjOcsNU0aPyMwtXisiAM7gCOy2TEaUVD8OzUVJT+E0FGEGn+s9KcyGgtvqAFxTN8w1fNER7E0SXSFWGDkdj3bNw2woFZh7uiTGMhRojCCYNjCYo0pLlxOM8Hr2gGEdR8bpTrhSiXkeqj9dWWiddThL82gIw1KeUZTaDMalM50UZ9lYlgCxcVTR/82wKht2R79NIzbZgSZoGjI9B8gjwt287aKRpZU0T8cfoOt17cPPUN9TVV9+8cGinFEwkF5Z729J1HMmLAelibBo7oU80/CNuUYeE+yMkn1uSK8DNGSjqEVYH8y2VH1nqSW5qbC1zsp9S5Kod+DD+65QpcONGG5DUuorikCsahkapnfrdzNhpqFSX2cbfSNCPRL6u/mMnmmGPHahXTDoG5ka2ZQgBL3Odji3qbr9XVIwIPvJXuhGduvu3RAOBZRBGyyP47PFurCmDdM1HKcz9Zvf/wN38qdIrwLrdKqH5bLe3fnAyhlE5VYG4k1RtA1CEDVDYrOhXo+X2gXjoyTcNRichC6t5f9FVc7Ex4F0eqbsSHL6P/mmLn+2qxrAaskOpnp4vNdmsk4S0JbSk6uDsRMxzGU/Y5HAg1RsQyWeZvXp07O6p5tyK7EL5c2BvhKZSSeMWgEUz/FYD+/va/VuKcaRshgZTr9HI59lCBytyTHoQFspmXkjOhyKiEoTOT062Y2quvbIzqgInQhKBz4QothDu2O9vLzU/f2DvltjkGG+3TNtcqcmy5eXbYQ6W2LTmReH3zUJ7j06UKHoGmpwZqECuDaYYh0X16XHZXiri+TqoxFk5FoPTlBDqyJ8aumJKBVEFsR0acN8yzDgXAfx2uFAJNVC17pk1JNyS+/UBAgpqiS0N001sGEIBTIaOWDsUZo/nUErPryy4xwVWjHCc30CAeY5dRBlJxZ4JRCKCCgEL+m9Ug3qqtVlp2qVh1sBXPF9CCM8cWV8amj1XhIkxP6+avu5RmIGXQIZHI0y7rC8UmfhWmUcQ1O1KrIdnz4bAkBqkayFxjJckQVHsm3sgY90HVLcRnkbRQifJUfXEbnU0D+fge7jURQdmjff0U6E7I/PEowoSKlRjY7qSzWVicZHhHCBo2E5ihQRpWv1TxmiU2+LsuucufRfmGCC5JB7bNhvIAGeo2O8jzqRVNrltNMb01L2yrjcp6JWhpQDrtF8zjn3LCXvOJzrCIRocnUw0bRy9VUpq/RGVGafHh/DcxmTIIasmYLf/dM0rjQ+Zl6MKc3um+I+YyzSVOo97a+80dm7luianJ9D972ZQdnCpp0dhzGnWT+B/oCLVSNKD4/jCNfM4rSH3/r+H2rgmFwMkNhwqXf3q7pfzKOI7ANJeqnoVhEktD/3Wzj4du3EkwB9oM7IqAMbRRzx6oiuQpiuzei7BZdRZJ9qZHgLHf4zKKZjPf3jH9d4WNa4tCFAqZeFOB/tQFTQD7ujpWIkN8/NZ1Qzht9NmC3+N5eDEbssDZhilGkWDFPzxK6ucVjpHujdOVxgicwtaf1wrg31iJGuc9NecXRIspw0N8Y9OIInkkazYaCzSihQTxvhTUuXszbAAhhmF/+9AXEGL69b4fGCV5hdky734+5oddvDuTb3KxXf6aamOAf0Bq6MkWDjdeqrQioRWKanMreFYjzO/AoHSd3dPTFtLKWIvNuKtWbkxlTWW8YyjzYVuao37OvLs2azC+6Lnh1zQUT60IbEIa4tYxEhQBVvFQl7aBcORjWna+rujIZsjad1zSLIBDSTxFAYn8lYbbIT03hzmDOrg5qSxA5lgGkM9ngBfmYKPlCP4V9t7AinXuHgN5Iq3A/Np1fWc7Iq43vuSzHN1Uyhxu17yJuyj4ZNWtxSQVECpEAUqhFkfo1YlG/osvpdmu+I0nn2jl4zawjVBoQ+d54tRB8XQYR173x+rG5x67+Q0CgyRjgh1VVMZRaLSyrLZmq5BwtCj+sami8kWnSEN5XV0u/lorBo1kT2k9f5WhdTlmuW30o0fLY7kPKx9iFTiMYrR0MPlDMhr4OhJPfSmLLMHmgITcEbihEIvSKiqUAKUk4ykMCrhsest+hUBMjdn8lZJNLvarmMMcFdYGHDShlTrlHRQTMUMGawV4rsbfCVoTfNuVWVswckkZVgoUkJPB8zM5FDcpOjkA2dRSMRCiSS+Qi90KiJ1p9zJq1bC43e6+wA66Yo0A2bmWjqrXwNlATPd9PmGxq8nCRBu67Lg9WG3/z+H3pksibDDfV+s1bn8zjQO+CucMU9mQ/B2FaBSElZDHm4maxVlHFCwgjHsbakuilm40Fn4m+bnuzGRQ+LkmHhQI5zDStboOSMZMvPXmv6kyc5v9Mw1bt3j2LvqAcmLDLMigM0j1aWDlM4FmaPNYTVul6zegEiu/DgrVO0P+1VB7HQJdISDUGZVmtpFkc0h9rV5v1DbT481O5ErUkgo+5lfzSTh0iPnhy+/3hxw5mzODeHQuntqMLFZHdjN46NU9RmYnIn/RPp61EBXxixVXr3r2QQZ2UQbHIOMgQHp/su5gIvyXFdqCm4q1+zMmKUeA8ZmLrpdR9Yin093C1FXR6GRX1+2kZgU8UcQQ1O993UKZyejcosF5pA02PgHg7TlAWjpLZCVMthRlqHAWODKM802UUwUuN1vcExHmIzCmO3rD2KuxrgxRRKxDNRltaMFQ6Re02UaR098oDNsqCfIFMVlVeyjvTTUCdrRdscVPt4Z+vG/KND9VZKJqOAu6hpBk/mfaRZkGd/jU4j9W/6qsc9CKuOzIvEE7tpETHSUF8lBtlqFKFo8z2slaV8TC12cdqQGMEH90BdByhLwQuQW7Ic98kY1lXBFxyBQEdMshtrSMXxkEO4tqsaQPbO/ZqMfKhPnz+LgiHdQNiZmjjrNW7j3wVj9ZVR+Q1s3r1N7GMhKSJcOILGYTkr9rO11ppZbO1kFRxo8NhOgYVZc4bw2D9uJ3DmRaO26dxd5/AEV7EMM420a4+C7ZSd3ZTJObMeeWx5Fe2xTMTVGkcqhr6mnoqpOlJrcynNdJTPNWicujfjlTFnu5BMkf0QCLeFHpSTiizhzNgEhbRKZMSBWGjSVcugtSunw+Kptg2G+lSDiRPyujnANYvR0GzXoQwlZ2qnXtgJmTNlZ34mYej5/sb3/8gjk/UPKNS5lrOpHuRoFtYVCxtJ+FurfkVxlnzNeAAAIABJREFU2RFqsrJAEG74c5SO0XxBEoXNF10zZy1vivtSBPZwMthecjDMyphXrU/L+vSHP65xTyYx1OPjg2EMondpL7lm4kjdjVb67zcMMVOVb0VxDhNCkK87jC7OkGsz/dgRGI7Ek/QwvJqJkmZLqePCyJ1dav14V2tYbagM9IaNOKXuF557OpAVLSa6MNTiJ960YwyYNr4mwgE39YjbNKzJQFuXSfTS0IO5MSigLOAJdWRFPm6uk/JzWHLeLFBDUYPmvoG/3NsgA9ITGXVdk5zLRt32YOmL2u4akjCrhAFaPGMdEs03iUSJIIvuoyEKRqvMRAFqMmb52Jipo5+53rwmBXNcsvoClELiZLleHOOimCFDvYn5KG6GLBkUs318yMi86FFCUFWCktmD1sqyMrjgVcFXVupV1BsJ/e7Y7ybKVskW01KF2eujC1Sk0nWCBcNYLhb7EO8i669mVilIp15C5Mm9hrYMA6yLrdQXgXNXa9OSNfobZ6OBXu6FkZEVRENgYrVhyY5EJVp7F7q7eqHcY6X5K4e96hGqgzA87nnrOoZk9t1oKvabYGw7woZuuR/3XwQiXczrfknPx0XX9vT04ibkwHJdiVbEfRVPJNs/F1LpGD++k+DINZiTE8bAsJZvcc8K+1oDvTTzJ3IwPVI4EzXVn9dNz9iROBv1iyUj9XrdVJCpHyDSehW5NB3m5vglWNs+AB02ZzGdvfM77gdILslzeshM05YNT12R56uep9TFrjYjJCTVaWK3ukO/95FhTuW1tV6tRSiSwgKjk4HZA7vbEbjG2E7BBXoHyo32iLQQJ6ISSexRZ9SWLrre+XcdTBdZutlSrLwwNDNgTrAb//+r3/8jZzD6Egvx0VjJatELQ1ZDZzkYPAdkMVzELLtEsFDvDdNQsbE42M5OzNp1VkFR+yL685v5I9Enc+e49co0QVJe2BnMHKbYnz7X7sefirLtvWowzEpw/UVogDTJ0jgp58J6h5bsR2zsWSV7p970wTw9IRfhDEYpfiZNynExPVOG08WixlF1iM+nOo+XOo2nunt3X6vNSpRgFfAVlQAp7UVlpV/DwnmRuw+zzRRFe2QVzZF3SfOfs7BJGRWFf4yw4c0MTQp23QZPMidgntSC6A9Jmq06VsbUcgh6br1mr4TF0tx/p/GIFLqp8SMQ4MlGEWjw57/8XEsGgYXRJcTOc6kN++UQdX+A0v8U+i0OGVimu/g1AnquTnvufaEiofW5yG4NeTk6SneCoDHwdQwCOL1qOW+YMFCO9aQYJ9GSMQoYeI7ssUmKEdqjmlMfYxU2koyborKe1GksUYdOA1FTZ0iE6Xu0PryMnkZSW7z0+odxEiErSFEhh9pZg5lCdoI2emYpmR0po5eCumEx75cjPT+qg2W/AVlBAOHKI+uv7u0epCZKcGcfvmYYZtrfYRZp4muCM9d7Ggpl32YOeyTbW1mc17x7gKiy13ehRA48y2UyVRX2o5rz0shnJxPBTDUU+zu0j2M89bwzgvoA9CYD3c2LDqBEb1ZUP2ZCpg0kFHpqYl3PwqKo14waTZyRYcrbmPLOcPp5iU2VLLJrUi3+2GfFNG5H95wpGfgQ6LExrCtbF6euDn2yiRZAjQe1HYoDigqJ6cp9xiOsm+fi+o0dqIKt1IE6m+Ps9DW1PhjX2Y5Q8USo3upLQuUjKuZ9v71uur+QEt4qM7hG2KMjokiSs+DarWs8Ujg5oJgwQVP+waTGmkRosacZgmaKsYv0svf15eN9zctyDurcl4O5yQ3oMCEnzpL3DHpk5U/H2sHYGYjO3X7hYr/xa6de7oXh+xTYLeyk1qdZ/fz3f1SbaVb3DxsXrSgCZtOQbhuf9gwXUmI1k3lMktP2DM2xGSCKHev5CZjM9GUcjKZsq0M19Zpg4Tq4KQ5zQICmqL/QiHkajvXuy/c1W41WDbA19PUopbdzkRxHfidjkgZPub8U2sQc06WaXUK0yWFicJYPFe9jpK1rLdTFtMFpPmNOvYqTxrfVQSxWlqVdFD0BJ4kG7APSNFqugcgQ483604x2f7eUfAmbDdl2CBFqlDseTCaQEjBYN+vhiNZZkw+zC/mmRnehnJ+ZKurBULB8NJee13Bd1Id0eCEjrDLWwa8V20sHBskej2ZVdqOmOu+n+cLQ4T3rpYFVdto8U9Vtogpt6EtCVcqqLkfYWpNIFexBMiawer6PrAnnuLwOjCMKNU3ZlM9zHXYv2sfUIoAeuQ916MPKi/qvanEySBgHjyOWUQ17i8I1hgzDr4xBECtU2IzMHYbabl88zCy9CRTSzR5yM64MtnV8tEeukWtUARhVYXjVGbfIA00UaHp3SDNiKikYzMiLRLyGY0yWkUrBOIjZCamEwIjrQIOwC9Q4HVFhY9QFr0SbzUoIDgClQ6Zs1GfFw8isQ8eNqTGUPZa1t1aW70WjxTUG28SOm86a4TT2ac96EaEjBlTQ95ERCdZAU/aQ89jZpGs6t+mn7F2rMIQEE20xTbwS1TdEmcCzfC573v0m1t5zCJMMoYNMD7kwFBp2oa7hzUC5K7dESI9roE0M6WxJ1i1tDmbD2YlLFkbD9BK8xFa0jFDf79V54tBCNmhyAOsvmaU3DvYmi5SMBVKGRjsY+ht+6/s/MEQm7/bW4DuSUEaj3pWxoC9/2KxqPUuxL30w2ijprjae6AzGMv2Nm5lWqEa4SJaYXBCJmXhXOaYMziTt5qgtLmN9+n9/VqvP+9o8PFqi4jzVztXNqwCjnYuNu7voHV2qrpAsxBg8D2aop89bjz7mduZD6iyMKLb4pWafhBHmhkizrrxJUHEGKpvqWMd6/PhYM4pXmey3XK+VfWiYmg7zbcokT11yIYFLOp10h7YPKfeuYnp0kJR7JSLFMIspk0ZATU7kMCaKUmqMWrOm991fB4uJwSR+PLIk7gfYRBYfeKLl8k0fR7yUXoGDHLUNoOGh7vjVM07nO8aeGhWGAcJCy9dg2C2t4ojTRp4MBeeEI/IeUf4FDCh7YxhpiIim6oOajOlrhhFGBuaILYrMx71khHAMa6jnh51GRq82d7WYLevwuqsNDYInIjcHTRPwH1CDcPapPn/7Tf3kRz9Mje+oawW+e/r0qV5fX5S50jRLPUCZZXot1AC7XNTj47trM68gQ+p5MAdXazH73n34qmardd0/vBOUBCz18csv62W7E2UdtpS6+BU8nTU8zwGcDakMnUZ520hivNmXKsYnmOGZEIR4yqmnpSqD6Gw/UIrOCo4GX5H6GZL40Ls5X/b7dqKHJhRgWEMrNlmB/ekonDV53gK3uW+I7IP7YbHH2UL6YCIWpL/syvyT4zKjzQViz4ZvUgDPxSO7beT5/o7WHci1rJDhHHdB2D5hvwSnCzI1VCUB1sCIvNgvN4uvtbxcR7j1h1yzfNkWh6idGbhQb1up7DVnxmGmg2aQDNafM9JsONun2xoTsBv2vLE0W35FZAizBoxSSFnAQbM1/dK6cIWubvNpmjWpptl4KBCJbp5sZ3FLuZ3dNQzYvVedvXTgIHgzQa/8hogxrnwruEK5hD34V//HH7C8kdlwBtGYIQX5hs9U8K9L3S1K9OVIR4VpMypqeVWjmCGPdiIyVpHH9mc5ihJEJ+GAOJgUj+yQ/Br1UWTDrE6LevqjH9b95rEu+3PNTlVbtke6cIVnShzOdRjBXir2G4pqnjdZBgKZwGqfP73IwYiuDG1Wu3Nm6jNRn5oVbfRExdR/R+ROHb5WEbhQLxov9eWvfqzDhXk57qAXPBjqaUjqcSDGz3WIW702kZGhs2hcSV4GZ2H4g88l5X5+fhabzpLoKeQqOra6sPkV1hriBUJxoChqSmcEN8dZMeVSjavRtPKI4pOK7bzfXfxgxj0S1WxC1azSw+AZP45km4zgg0zNZZSUPPAq92UnY0KHM+VAWpezpmkq21F2BX2Zqkw0nBTR3Rotu14iiZjMeaFDW5AK17O4V/Y1nw4147tgh+Gc6Jd4+WX9yT/7f+r16VOdDvvafv5ch93OBvv1Sa8TG+h0lAgnNRngOl7L9cK6+/TpUwzMpX7913+tfv7Nt5F3merd+y/qm8/fqn6imuVsVkvGKCzv6u7hXU2cj8VKmcz6/XsZpNXdRk3Jj+8/1ggUTfa2XNZqta6tCvNS8/MU1dCDJU2zNwxBgIGTsbVsYUjGNZ/cB5OMuJ99O+V2PoJleuSFnIvC6siuEAbNpQcnqDG1Tq6FfUYvmQIhaa0RnPGdDlZgSeJwXrkHGFcETVddszQvRr/P+nKuz5hyZFivdRG5L82yiSHns0R7zswYZ1oIYQYJUQTdGKvtjWs6N1quWIM4lgMZsftx+EfD8+7urvReOasEd2pWjtYaTrDrWm4ydPaYkPbaTwOERgCi7CL9Vh1I6Jky376bWQPRtax/E0jawJtwkp47+Z08r/TXKFjN83NLgVXHVfcKGeq7BIAbPd2QWcQ7U4/TCU19RYGOKOPONrl2OfUwJLuxUxpyqc8M//b/8AeSirF0fgr2gbxwMPy8m67UgDme6wtkY0I3dhPXVM9gr2CPdMzGwLUTcR8N0SuHgezGKgDOYEJ1JroRHmvQnd+saDBrwOAyr/0f/0R6TBOaQ4eqnTvHTMd8U9MwJTnzLzKQx5mI8XmK/Gyq7YubuWTQiQQU4Ru+cvTnhial4CszR0aGIvFKsTadRjIs7AidcTzVF7/63hCg4A6ylkRSFPED0SClgsaRpXYyt6bnpKtWk4esAWMWdzQm72FtOiyCv4w3Sysriy1D37pcquVYm4mNjTMUdTlOyMyinSAoDLheE2o5zkCHIg5Q1GHgBkVs/l5FM8jD0A8S50u/Eb9bLNxb1VkH3f86pOnUZ7W5dyAtWFwOcmAQWWWZ4v1ITSWMQxSTcVLuZ5lqhhOazWq1tgLvcXfQphc8NxzrJ//0j+tHf/BP6tNPf1Iv3/6ipulQ2+1nab49bB5qRbFVBqq71ee1ExQ4iuEHo45syGw/a4vwDL744kP98x/+czkU1ub9hw+1e/42c8mX9fHLj/VnP/t53d3fqw6xWN/FeJzr+eVVBvfDFx/r/n5Tw2pdq7u7utu8r8Xqrpb3D6IEY2gf3r1T1vPwxcd6//X3RPvHCZEUXKSbdhOZlDafZqST5TgylpOMwoSZXa6JOaJ3ywH7WRQejGbIDtbAuhEaMGz7AzAT2Z/7KSSsmfkqVojOMK/UoRSmRS6f8eQyN2K7nQoWqgReo06tXpyGyrpuGsUBsQQFg5rJ1QaSA+Zuejcauw5hZpPHCLgvRsHVm0FpDEskshblOFL4ckeq4UalW9mSz3ULmOJQVJx/o+Nn8ko7FQvUKsi9ajPa6QoaK+Duo5meaWVQNhIyCE7zZfeqs84faoNkyHy+znqK/+Yf2B67XhvMPYQSITbJgERiMc9MQaJg1x4Zndob6gOtFtDQZ9d2BLdfJ1Wm1pgApkUujeY4gFdvHS0Xgd/bIQ6/8f0/mLhgFceaBx4vr0zkyvgKVMbUxLtVvZ9h1ICEFvX8uncxLZ4eCESkAVFSXcC+FchuDDJFuu2oGi6TnISzGyJpy1eWCvzHnz/V4heoqILPGgY6k3mc2BB+pcCOaCMpOtHoXvPNYYQp2kqfyu5YddjjKWzkRftUhJ76jQyy8WNLzZgyuMUoh7oJNdpsLA7dqZaPy9q8v6vjhS5hY8NFSnqmgH6oYwYPYVhU1E2NouXI1XV8nVLniIs+gHbIOqtvGHLWQ4vQKNDCnlkxln/BGHd38OHgqIN1eHn5XI+P957oGZ68YKoMUDLbxLtJNFWKiurpMMRJAd3Nk64DEVAoWMzzl9QQkVMasHAJxqEjcQLU+vig57c7IoLoJjjthTBeuLbVeqGMQiSJ9ID8f6y9abCk53kddnpfb9++62wYzGAZgAQJcKdIiYskUqJFUo6iSFRpDW3HUpVdicqVrZJy+UcqP1Mp/4grSTlWSMaxFaskMVpjaiMAUiTNBTuxDWYGmLkzd+6+9N79dafOOc/b90ISrVIqSGQQM3fp/vr73ud5znOWMheB0zEq3G0F+2s6GqC7s4lXn/4mRkf7uP78d3CwtanvoTPC2uoKup0Ojo+OUK3XdHiQXMDX0zk+DjhnglqFXaw7tO2tbSV8Usuzu7sbk6YPTkJh+/v7us+4cCXcxgLK6XL97Dqu37huymlYfaysrKizX1lZE5TE+2l3d8+U+pk7exYY5vcstJcEa1YWFlGp1lHkJFRtoLV2Bu31c8gXK6i3V5ErVzAOgTHvfGsPOI07wkKwLxmGbIrI4itXnDI5IjuSD5gPaLHl9DknWnM4BcTky/fheAqjA4J7JbaLw5WuE2Gc6YW8BZqC16Q/4blBkoUPRWpwWq02+t2uO/2Axj1peRFNNISNkGEcF5MEx7oABgMzSDXaS4UtSiJbaCKInYEyT8hUZTM2NOOK19w2QWYVepkdsok5yyx8umK64vvjhG8avn3s0nNCokOVmjIwdqPnlNZIeByGDsqHvxf5OvsEdXvPpKY2RNqFnD3SHCtBDm/S99i5PFG008QaQN+cyKDd5KlwORcL5uDUFeg23ymlnRPoIsJGIYTe6gfCoZp/FmGCvFYq3MTKRzmMp4xrLyLfHQILdfQZe0BHEpF7Mu0D/z8UGKuXV+rutLho7w+t0zD12IJN3xjG8v99BUbDf/JBmy+8eVbZnDEVGM4y5QkwurGL/JhQTqiQswnGmW9+h42xOATPm9132FWIvhyCubSnGWW07h9aM8APjgIvqv4JLcmMzQ+d8FLTvO0XVaIGwUtcMc4ESxg/H81GqC/WyMLUAUmdB28I7yaiY+ZuQUt13+wyKSQ1WdCTw8msUicjjZhxxPyK5ur3pg4h9kp+UN8c+sNLkUKLeH0VOZvLY//gQF148mhSMZJTLxfjpGA6iS9Z7fNg5I3J30FIghe6WWtox6GdC6nE8YA74Y8wWhJXeirytHKClStQrrWA2ZS+UqYyi9kW1PcT5TQhWQd/6VBgkeLXzWgm18Ubr76CV59/GpPjXTTyU7zw9Lc9PZOeXChicXEBo+EAh/sHej/uOL1XONzbM9OJ05LCsQYiG3DHwv9uNhrYuHULwyEfooogIsVDFwgfMpq6ofuJuzDCedx38fBrLS7oPuFCfnV1FRsbd0/u7/AQrDeaaLVaKiQyMhWE6w5ZU0J0WO12G43WInLFMhpLKyjWmmgtLaPQWMaFB66g3uafNdTosU8ajmeolrnQ9VSu+OqAJUUOmdHx2ZIBpbJG0J6X/l7SDkaejLQ/SsFamoL9uuYhftEs8LVrdxG0fLHi1FiQau0UVL4O6bCCOs3pi9eY19LTeHIwSBlKbl5sHRO6i8D3VQSi0PH1kj2Xgtf455o+YtJgMZHPV0xICjNLU1jyaxPtOOjqYT9vM9nY77EQhEO1NV0ubt5FBF1c+xsf87yHT5wuihgORnpOkjktv0jxCun/E5Mup/vLkyOPHscOpIadk7ycwRODKJCT1GzGcPcmKrHJCYbhxUrk9ChfRMcRsEFOZA02BEQu9PvCMNOFOjRHQeRKvwe5CXKMw54AS+eW8A8vVPDvdrv442u7SiOtZwP8vfc9hs3cELnPfuG7crYyvS/YXX/FBGPvMO9k+EKWGyU9FITGlN0e08pJgTnJmEkFJjFC9LNUiKQWmS8y5xilznaPpcl9uUB1Nh+k69so9Ain5zDhhzGaYBQpiz7oPcVo8tUdd5LRwpuToVCCwbSALOPooKMHjoc4D0jBSMSCY/KRfoT2LHzAotjQxkPVXvuYWMLG13MiyAoZ6q0qGgs1CTgJa7FzK+Z9OKlrjBtV1MDEYQ+LCseTGqbzTW0KKxew/IeHmg7LsO1XcQzhIAuA9jZybg4xYegQNKmKhz9Rh6Qui8FDchUuSgSpxBxNJnRUMO1W0cbxDw8swll+YMzqEikz6Lf6e43/idBhPN3LS+LBJUyZtdNsoMyCHvsqHkDqeMC8erO53GkRlvMeZXB0hNxogHH3CJs3XkZnbwudnbu4c/0qRt2uCycPs+EQW3e3dF+1Wk20F9s44qK+52LBwp6bZfKBIzuNC+RGvW5mo6aaTghjoamEBxUpGTyguBchxDkY0viTMGt3Hn/AnRajmbm34Wvv9ShO5WERorxiQYWc95P3FDVNWK1mC51uVzssvmZ9FpWqmVHligTE5VoDlUYT1XoTi2tnUG62UV5cwdo9l7F09h5UWyugmijL6CqsUUJwDAc+/dxCEUcDHiSGzmQDEzCym5YUN25rGmPxRg/oZpGYX4mVyO/nPTaJhyF18rI1imZnKMiOMI/NIe29RgV+JDDGkttwUVKXu4AofZQ2LFpw+3NhoeLBLPdgqTj9WlODqkksjBt91niPJI+sYG5ZyBwsOu7+anU1ftqX8jmJ38X/5mfI957OpeBV6950kfQhLeg3Jjz+nUktVrTz51GHk0xsZfAqcaZdTnyPG13xP/4ekyA0hqoZ5f+e07aDxq6Lps/uJHzMPyPZ+SQqsfVzbCpTUWIhST51adoREiyhpZmJiQUrK52AUH1Z+Tye7JT+m71X8d6Pvx+vDsv48907eGethNXDLezcd+WkwKS9iP4938H4g2WXmhhhSSC5UKUVTMJPT5hhXtp79LXTbRoGkvNssMTmBcYUaHHAT/kviT2m7AYzGfmzeNGzjQPkCJNlBfSRoTx2Vowt+pOWJQWJmbmmLijgmgSjaeLJIKqyxZqhqYlsFitlvdDX3iKcARKMJrioxM7VEbaEIVIHMKFoszBDa6kJFDJkzJIRJS0yrM3HNkQmQz3vF/hGWYi4YDS91h2EreXtxaSLkZh5AeuxE0xFJsFlEtfNufH+HAR3KcsiwqxidNdnJYaK1bvyzyIzqFhEt9tBrc7oZe9+pIVKQslsZA+ycJTmN2mhSCZXicaZNoZTMVQujFlQdOWmFVCjWpG/FfH9Yx7qOdup02hV+zreh9yvdA6wc+cNXFhbwY0XnsXNV17E0faGGF/EgnhItJoL6A36aLVbxD1xfHiAo6MjHB0d6No16w09ZGtnzmhaOdrf1/XlDop/b/GubWP4QHEiod6GOyLrUyx4XV5e1nSiLB3CrpMRKlzaC9e2nRGNP9mBKio6iiuLGs9r0nn5s9bXz2Bn70BTFH9Po1HH8tISNm7e1HR01OvbaodTBTNZCkXUmwtYWFxCsVzE2vmLKDXbqC4uo9ZeRXv9gopNtb2KMZ0ixpmKVzIaZYd93PMBYz2NCShaGMfugEt0U/yN2cv5WxTnmSMYKPxUJLGNKeXxN3EBo/jPE53NLjUVMUlK8BlhOXMQkoA4xQ/ovooJ2JMkIfBwokji6JhIuDPjvtPLfguJeVAnF2sz22wLo2V+QD7aM6R4CbkbWHRKUo9o/REaluA1Q0ru4ElQ4PPH16Ygr1jUnxZC8jWXqzW7M08m2r+piYkiz2vufYqbP5UF7V69N+Pv4bQngWRiqYaAWTvV2LeqqTXN0q+b09ncENbkGO/LE/HCuip+vcTiahZjegq6dDIJ1eSnNFmzwcxa9H3A7iNNbtZv2SR4ihHKowz/6LFz+PT+EH/4W/831h65hA/+4Pfj63/wp3jmRz5yApGlAiK6cnRyRolcYFRYIvdDh084HPjv5an/lyAyXqy0g/G454or2EzLTE8w893N/PdqmyXBn61q/L1aEO50kbvTBfNm9bjQVVm6j8CSQ6yZ7CE4GvqCnAgvU1YM/02xJfc5/H7pF2ICSl/PayG2TYSSMeeEFFIVA1nvs9s0bVVjMz8g3rhipU2xst7GCBaiRXilNRPBLPED7mlAFEjJRMyF53tIN4SuYyEd+DUd3ixGpIDKhTc7of5yYa+M8EpZpphc8pkFw+lMs5FdVdkRhghPCzr92YkKmEFktObREliZ47RUoXmhC4YU+7G4dR4MYU0vvwlnUXFv6C1YaGQGKtc2Q6WUV8JeWVka9JjirocTGhf5vIsnKE4muH39NVTyI+zeuoHN61cx2NvRUn1pua0u/MI99+LqK68KOnvtpRcw7B6jWKko3pfvifTig8MDPZC8Lnv7+2g0G9r/SEcwoa6I2p6a9mS1KvPae+DehAv+Xr/rw1M6jDBOpEt16Hz4fZwGSfcWLb1UUmGzxiVDe6Wln8e/48e7traOo+MO9nYPkK9UMRobWktu45cuXkSv20On20Gr2VQYHA8nHlqdLoPhippo1s7dg2K1rn9zsllYWUd77RzKa/fg/OUHtLfJU/9BHVW9IYIBA7l8SLkZk+ZGXYCLjSdlOzGnfCTtQXiQy3CVDZsLBQuYXCcKFQzofReaK+803PGyAbVgzx27IOfY7aVcJJs/5lCqVMAlPKcCLp/5PNAIVqJC7hM00RO+5s7C7Ly54FONkXVnUrezWxccnby0CP2YLj8vdHKb8H5PEw0hJTZ61LlJ0GvXZpJnODnw3knx0vy5nIbrQfEX4ysMRRMZR3B8OqR5v1cYHxBb8igUCfrWFKPPIULMVEXiQkczaeJEwIZz0oavibVUJ1NLUvKnRb90QGEdowkrYtzT5CfWV5w77kQDoklNQXzPHLLTuc3GYYxCVsHHHz6LD/zRFzHtDLE0bmK2MEW1mMdXPv1JKvntpvxXFZjkoKwCM3dATkwzD2N8iBVOdir62HqJN+9gvleBOb3kT4tsuZ6G6aENNLnYzVDJF1CZFNB/eROzMUc4YCQuchSYRFUOW5pkDuiPK6dFn6FmZtwbEx4NMvl5JUIAgR2Nh2oyOLpy8e8bgO+hz6U0u/ZYbCdcmQr0RNWVOaAwHqBULaBYL2KSM4U70Yetbre/Gf9hkXDUscd0+3SaoScgTpOl4aYk/pKoi7g9s9npQk1oSV2S9zcqMiwKiRQQXVK5amYai7ygA4kJTQE1P99plxJWSZwV3Hsus7krip1PoRw2K4TJOLbTJr/M9+O9i3zrBK3Z06GDAAAgAElEQVQ6n17xAbyWUvVDS/VmuaSJqDcc+PfmZxgc7ePOG9exWC1h543rONq8hXw2wJ3bt5CNhpiNhjg4OER/NBTMd/vOBpYXW9javC1dCxl6PPS8tPXkxffDa85OnMLAXqfrbo2HbFiMkCLMwsVioA6WDCpBYX6AeehwycvDjNMGD86FhYYW/naV9kSw0Gho0llaWkane4Ru91jFSowi6pNoP6+pkz511itJiMnXosM0h6Wllh2fuDsRzdew0UKrJfdmThWtpRURAxoLC6g0F7G8fg71tfOoL61g5cIlnLl4H0r1BYxm9AQcQ/UlFN1kf9kJwPAnsQjpTQq0k3FRMRMtJp5IVbWdEZ8DsqjC9ytsjYTl677y0l2/LMLLRGiQiNUhfWIbsgmJ/aIhppR1ZAKChZUF7bh4H7JZ4Ouz64H3vi7OttBRQmPc6/OFdMgf2Dyk84W/RyysgKDFKksR4ZGuyb2jmsZgirH4JNad0yuN6og4wCkn9EFa2PNnx7NBdIEWTt7N5C0OjsBB7d2CeGRj2phAAqbTGcNmM8pigv105EUz7onDU4rfXyrwSdXN6YVw49hhbSmjRjon6qfo1We4K+3e1PTKfcEEqXTO800L9qO5a46egEB/0sCPv7WOd37xd3D/Ox/C+JvXUCrWMG7l0PvUe/7Ckl9wVlJknrboDyFc0i7EBJKWyzIwPJUdkgrMSeZLYpgl2qltNzjBvLnABNQW7k68MKnASPswpQ1YAf0X7ojFMJvMMCQ7ZOJD0RBSGF7Ouy3f2MKbvfFS58PDRvuYrGCYzBaPNuqTVUxc8LBI583MYiC35YCbEjNN+GTkwxdKNvwTzVHmd31U2zVUFyrSsaT0yaR8l55A+gI+yCeBUy4Qxqw5JYgOrT1HYL6hhi7QW8x+fXMtBhfTnCAk7IpOPSmPRRPW+xipMXCDYM8p7aW4Awj9jR2y+d/8ey9yuW+pMnCLDYB8qEweYNtLA0tNniQX8pqEmLPKCYqZ4LH/YBESXYHTUJlwmBlugrY272ByuIf92zdxsH0bN157CblhD6NeF52jY2ztbuPc+XOYDIbYunNHBa1e5V5lLCJDpVLHeEzXZgeOcRJILBrurhZbi9qbkJggK/lQhos9mC+g2+uoq3XOO4si9TxmsfH7FxYW/ZnIF6usaYWHCe+xfq+HhWZT96L2OFLce3JaXGzJ3kbZL5wwWWTT3kPXsoJer29nAj7D+YKgUupxxnJNsK8cg74m476Yd+32sg5Zni+N9jJypSraK8tYPncvqktraK6dx8UH34Jyo62JJitwEvM0zoOD0BvvVYluQwQpmExkgwjPU5EL2IVsK0Jk4TieHCLS5OO9ieFE03UN51Bk6TOQ94/tW+TBJxNZuoIbOhMUGMJMsTrDyUCCPnXoyeTS1jXSVsWyWk1Xno4XMY3MmZCm/LOgs7izM+TzzXuRBAGRDIJoZFFhCB5P7Uj1rIotarYpm5rhwLooTwMmaSSasMXdnnbp2kz6sTRrASHq/gmKtRbxbPzynMDYTJv9xp9trUxEiMg8MvYrp7Up4VwdVonzCdUTtskZmjRDKM7irr8LssScbBD7K09CLlZ8bZ7kzAzUCiOQkNy0gmlphIeXKvjs6y/gh971ATzxG7+DJlGnUg5Zo4h8uf6XC0zagwj6SlqVuFksrjS2KVXuaShNb97ThiG1pHEJ77E0icwhsljyv4lY4DegG1NBS2akpZ8pjzIu+l/eQr7nbPvciFRlH/DqkMJ+XOtAscj8IWkSCEv+tAT3ItwwGWZ+gL2s5gfu352Uu8S1HQNg000tQYOVphtB7r1OuOPXaSckXY2po7WFKnKlKUrVMoY8lGmfw8mD9M2gJPK9sYjRyE6L2djByCS0ZGFZ2qPwJhR7RqImvh7bnctxgVx7ZkOE/YW+L3Bsfr9GZrod8+/D2lU+Z6S6BiYt3DayuVkwup0jq847XSnYRXQSU82+S5yWqiQhhNkeH0XuZ5KRHhf3hL0YwcD9lCj8pD9y9lLQ4ADDg21UhyN87Y/+ALNhB8POPl587lnnrg9HOqR3tu7i8OAQy6vLev1bdzcDkuM+bIBet6NC12g0JVjkjoUwi3cP9lpTt1rIobmwgHqtisXFRUU889pwGmGxkh19LKFZqPlnhMP29nfnS2JOQ5xozpxb9xJUi9+KrgXZg6tra9i9u2OiRiGv37d/sKelf3txEfkcp08KGDnZuYiRYcaiyJ0Uu19+VtTtdI6P9FD0+j3R0P3Z5ASDVmqkM9dx4eIlHHWP0OuPcPG+K7jvLY9i63iI1voFXLryMJYvPqgiyklGzZFMLd3596cUxTrYyzqsGbq9YzQFHZLlZKKCChKX9yWSGAaC3xjcJVp8uSJfMlOYHWlOKq4g3NDpKGdGnTP3D4aheJ9yahIxh+7cAeV56RwO5JxolBUUmrDISlH3Hl02vfF4r/DZMIxnFb8neH82kounqZ9nVRiwenkdJr0G7g0h6xk/aeq0+B+NUGOipyi/YUfD+ABp42Zy+ObvTpoVvhieFbze3Ll5InbQWIUkjvjVSbJgvViIu1nExpm+zz53LoCeOCIKQmeud8YeRN7sfszfxeeQU5yhwIDHw7iVExx/J1+zzkq9bxeY9M98MpO7ClCaAYs4xj9Zq+JyoYw/f/wJXCgPMC0NUFq+g+bbPoD2Q5O/YYEJ9b2LTxz+CQoL7Qoro7zLwpbdbsssGhE6FnobY86+N1KhUvGKKUq/g9NJIgywA1bxKWL46jZwxKwKIE8tB4VScXm1wAxjSwkhIwhJMFksNvUB8sPh8DnLo9sZyfzSyGKww+K18cXxtXTlZstFX2R1hxhLgVj6cGyzYbdZQlu8wZmAx33FFMVqAZUFelN5mcaujq+hViGLZRj7DfuiibEWsGSiP4uFErbu7KjJYuL0YX2KFf7pH0Fayvw4CQtKNGb7h5ksIHGkxnL74siBl7i3YgIs8tSiNCPxgEFQ7A65g/HPUBRrUDfJQmS3VKXLg7/L07Bwevp90SGAnmAU4/KVTtXB8/Or5Kdihd186Xkc3HoduxvXsXv7DRUTLrpJGd7d2dUClEWL3mhkXfFgIpWXcBchKxaQ3Z0d/ZswGGEqXnsWnM3NO2J1MZOmSvHqbKoJgWJY+lRJGxPaJrsIT7G2sqp/7+3t433vfx9eeP55CzDHQ+0LuJgnvOWdhu2RnOyZl1aCRWtlcRm3NjbmTgaceFgISUzIlUp6DQIUFUGRaQritabQkjBfp9OVPRK/L8GdOmi0zA2jSORRbbSkoVlZX8HO9h7K1ToWV9Zx5W2PYfugIz1NsbWM937oo2isXsDRkJNzil+O6V12MhZRjrTMN2Qj2FhLf1N6tVgX7Z4uAzR7tEOxFvrBUpsTRk4lzGqvQ3hMsb4OvlOgWdDKNc1LE2KyCfch+l3h0cbPQo4OEYaVtBpa4lMIOmCgWcFiYEGjLm6Ew9UU0wsvjB55sPPeTNo4Qrlz4eTMImv+nnKBxWLoiSOW9fysErJAHYj2pcpR8n0tx4PQ4/EZNBOT5wSTY0lL9+/SdCCWnenBbihJ5jkR4wstp7+XdmE2wLTIN+AzGdeeFJekF/PweJKwqqIT97VGgaBpp/9NrRubBzZfiY6dCpW/xmQOv29KBfL41R95FBe+/i203v8WTPpDrDeeQHn3f0M220Tz/o/jcP+Lf8MCc3qCiWKQJg4nVYYGIUUkB+PCX5PCxaKIqMD4AfmLBcbiTkN0LjKepkrC8/OY3e5gdPsYs6nddGnil+z40wcryEoPvvcpGgXjIUhc77FcYmlSOEWnQ8zefllW/ZteKGU57SPoGBBsNb3m8AETPhq+Z2EQ6wV4KH/1/YTGpiPU23WUaxWMpmNFA6gjDOM8Hlqk6QqXzUOMKB5mPKSVMSP6qplhPPj5UMlTKYp+OhxNMXT2fBKaKVcjzCitLYoDnod9dE+ENsQM4evh74rJL6UAcjqhu7Lgolj086fYw87hcN4ZmAmj0Z/2+YwuZtMR2SpqIIp5McW4mC8iw9b1V/HyN57E3esv4cbVl1Chv1v3WLAGu37eC5wW+Lv3dj0RcGRnEeHBS7ij1+1jobWgjpBL/eNOxwFTY0J4OR32tvMvSnQpnY8KpuGZ9tKSLHgIg7EwPfzwW/D1r319zhbj+2o0aoaxuDivVsNOZKxOXpHPYpAN45qGx9bIbEAdMAELSfszGuF4OFYjwP9dq1RwZn1dWCe1O6nw0dNuodXWYUQNkw4svSeakjphs1Asy0Jp/+AIzVZTnTOvBSs5Rbrn7rlXTMhyYwGr9z6A9Qcewfkrb0NloS2HgKGylUzVpfJexYJhX1z2iBJs2Iz3B6nd1GyZDDBVcm3KcCfk5KC/cE1OBqEkyITWxstwaqpcTFKBEXIQDK+0n+KbYxFT8Q6HarIOCU/xWeBrYWef2vlub6hmhNfPTt4soJYFEIJk8RZNfL7o9nNqplVQtRWURRTBMD7vbzVr1JCQZDAY+R7n58m9IhvI0BRRxJomITkdxESk+BKKxeeBgtHIhmloKgYyCk6RzSGvkBVQMM6EwERDJ8hOD791RGlK0fcn1ldA3JbJmv0ls14RcU5ElYLiJXtwREigg/OG1QzSiOsO9mx+mkdh2kEr18cIVU3tnzj/p/jMA7+JQsb9dhGlcu+vKDDROf+1ENm8g+LhMdeGucrLGsYQWbJDSQVG1Vo7nO89wZwWbFpta5U3FeS8qOWjKY5fvov8jBn3ZFyZGWMjx5TgmCKQg9k1Z8ZEWA9H9pmDy7jZYaCWtYu80DOJNsUslpiKTsQVMcwS+4u7GN9kTsKc22fzA5BjaTjORr4Jf+Y4l2FhaQEjUMhpuiTDtuYLtbiRSFzokhbKxbTSJvlA2c8rPQgJY024MW8KUmpZINk9GxsOLy+ZbZKRQ7t9FoCIZtB4T7w3r1AuwiA0uJQvlEY+fz93AI1m3cUk4AKbVKbMEGpVgs5OI8okqgyNUzL6k3mqCIdTVAvApNfB4eYbePXb38BzT/yxqMf0WONE1z/uquPcPzyUAv/C+XO4c+c2ltpLKmScnriE5c0vzzR2VpOJIDAeMjyoechy2jHDj1RTanBMSWYh4j1DZhZhnmQjkp4qFhlNJ1zKj0aiQfcHfTPe5umDOUcp0BqnWESveyyKcb/XxaDfczxCLKLJOOLrkqo8oDreW6QoO9cjh6OjY90L1OTUKjzEx/rd8qtCHq3WIhYX23qmtra3ZM65srIq+M5RxHn9XhY7Bmvxnl1cXJZVCwuV9lyVGhbWz2s/8+j3fQj11QsoLSybOBB7SxXwCc026QNJ5qBzYGzGSjg09pqTCbpDiya1ewmYNbkE8HXKCiZ2o5pwxJCymFlw7dxby3iNTGBldM09aUl+eXKlDksYfreW6JIdhJ+ZlOgDzPIl7d3UNAkityKdTYHYnqHnsvjXexK9oeRGPWe5CR+yRQ19wkj2iYLKCYhTPPVQ3I32eh01QRTM8nXKKp/6MYpMlesdnmqkOsv4NUN/6P2dCSiJEp0KBZsR74G1D1UIonVD2unyGeU9Fw2mdyJeykuCEHYwFlT6tWiHFRb2vGYK7gurIdXAoKrzHrImjk1M6P584gRhxleNnwHjNSbTCibDA0zLwNpkE//tR34bl2Z/TsWYJj+Uh29mkek1zPUrf80O5tQEk1hkiaWRlNwnRpYnE8xJgfFkktT+hsc83bypwIjrbZPMssD6HGqDAo5fuI38pICBAM74cALDNSMlGURGMltYaWvRn+JBpYPgzVrCgQSXvmkFC8TyT8AZO85YyqmaR0wqDxBRKSMnRb8xphIpiDW9OL5O0w1TMjHB4ho7R6b1MXbA3ZOsJ+iKzA+4WharSjCKpixDE2nh5hH6pHgkssXcriciEHRrRMGTBXqElfE2oRElb37CVry+xNFp0Ejjxwb1EyG34a6GcQH8J4lsk+V++sw4KZFyrINfex8bdPKBTganssxRVwhUizl097aw/fo1bF17ETee/w62blzVNMPrRpPEjVsbaC0sYKHVRLPZQOfwCLc2bqk7tS6hKDU8JxsxbSaZDnv+GQ8bW4r44SCkwYdGtvL9vuxhEs7Nzp6ff63e0OHMSYPTI+ndWrAmAWvAI9x/sNDwIS8VSoLdBCuSEcciTKhDtXmKAZuEWg39AQtOH6PhFEvtBf0Zpw56ppFd1u+PdN/VGyyunmrotUYITn54KUclV1BBXFpb0e9nIdq4eQtduhiXy6LN6hCbuCjyQGostKSd4Z6lyl1SkEoWV9dw8eFHsXjxQTz2fT+IYbGGLF9mkIsEjnR1kEYjH/srHZQ+jL1P8SHfG4y9GwkPPy61+awI6pLmwzvNNMEognxuURIeZokiPW/K4tCVzsgQkGBBRU9wl+F7me+Z1ypBSMqo4u+T6a4PWL6WRr1huE+OvyzWjoAQnGUCtCEgug8oZsEkFkHH05zgaH6+jnQmLOyJgU2jvd8I49ks0zRsox36/rnq30VAlj4xWRgOS9CsC6/3MGHOGRRv/gwd+Mw50v7UTWHa5aQi4x2Zz5s06Yi1GQxBEgbtrODXcnqfM2faBjPYk5TvfxMCIulS743psCSCUGc1RL40wS/c/9v45Lk/QCk3xHCcR73IAjk5VWDCQj/BU3/9BBPFQPCHacrfq8Cc/llvKjAB70gvc6rAWD/j/QsPMws/ZyjHZFQdl3D41E0UJkWMeCMRIptbwfgh0MW3Lt1QWTK6VMkOhX/wvLMsh8PDTvC/uWgvC5bSziN2MtYJkGNfkJ+Y+f1cnGUKyVL3paS9sESJG8+MBd9oWjzOhshV8siV8yhXSuqqCauY2hv2NIyunQy1O5AtPbFqYTknuGoakQ0f+P1q2pA2xh0a/1tsubnzrR8ALePDvsVUSKd4Eu8mhMQCQepwghkocLONBYWPnlYJ87hLJCOnavqrCAN2TWZYnTq9sPvhotyhXZkW+Hdf885l69or2L1zE+NBB6N+D6+9elWGpvyYuGSmDoeML0NhFm+yYKTsdx7CqyurOqgJcREG4QTHrl6FJyKbrQ2ggWcldA/emXAnxVRDiggJPfJwJQTjnZ0FchLP1WqahuTSncur6BLWYmEb9LsYZcTTSen2ElQ5LikLB0Cnc+w4BMFMQzHeyD3gVMPXUCpWdFgRvlAxkjeUF67UwOhQDrIKdTS8bwgP8feQDs3iy2uw0Gg6OI8Fjr5buTza2kVBYlNeF/lSNUgMaGLlwmW01i7gvR//MaxdehgdogLC+b3oV/qroB/f3zZ4TbZLvh850Xi6If3Yk45SOX3b674mfMav5b/580wh5x/ZJVvK9jigFUEQokDpcCJ4jfcgp0plxYT7RChGVEA5NVjM66lJX0NqfLGIow4hdfvqsZFjI6SgLZJjFD1s4oNjLwSxmBiTNyxNRit3Z7T3mYWzgZhyBRciJ2YabeHkKWeEyGBKWU20t1J8cozJnoR9PrgYucBYpOv48JOdaRCHFI1tFqwNP0+KjUgRsdDX6ZdSJkM8b3Esu9MTMSZfswsfkRcWL1PlhWwoEfbktRkq42efXJSrmI6An3vk/8RPr/8/mJQI3fK+5fdleP34/jcLLecBYqesYlwQAtYSFOZfqNyWBIWF420qMCcsshPX5DkDLZlnzncv/Cz//QWGF46/q6zDOwda9/efvQ0M87LsZ0qhqnaoi+M/3VFEt2RGl45dK5h5R0UeNotQtzuQwEt+P+xu8r7p6WXm6GRPOgr9iptE+ekcJ1VkgnERYlKN3ywOKaAo9huMgc4KU7RWWnCML620x2bNBQvNsQHxIbNYRidkVwJPa+xU0zJQx0AYbgrFihx73rB83bqJQuVsV2N2REPRjf0QuTPkwy6KceSx8BfICkbOtzSitNs1P3/ZvPB1qIu0kzHfgxMw+cA6LMuqf7sgM18lT2X+8S6++40nce2Zb2P35hs4Oty11fosw+YbG4o6Ji2aD0+7vSj1O29uLr85xZ1dPyPSBWFDLu05sQjaixwcTim2QSejh/b3ZipJTR+UU8JSwz4nkSqq1bq6VF5DwQMRJMaCxEOc9zyLl6w28kXtc1iESJvm59dqNdxA5CAR582bN2VPw+tH3RD3UyJ+ZFnANdSztDEYD0Rn7h53FfDG9ycoWPs7a3g4BXJKMuxFJT3v1rxgQ+4FEqOIUeJ8Tvb3jvS76P4tIoWK8yEu3nuv8mNELKnWcXBwoGmPPmZLK2uorF/EB3/kx7H+8GMoNFuCsNRpU8hLenLKfg+nclnfS8nv5TcdlzkN2t3DQV7Mu1GTxwOLrCg9L6R4Z86u106ALEtbqKtIhampnjdaNomBZ8iZ0wMnS06AijKnZTz9/FKWVWJYRZKuF/j8vQ6oI5mDUx0LOOFiFiLD+P5/9HhJY2FdmnLuSVkRhdsNE88AsazCMp+fD1mBikyeOwcECUAwun3xWDQswrStVjrUdd9Ek2jX8xOhe7KScX/qPYQLoJ/B1LTq3lKWkNXvYgeeao6kDQqBrQu7C4zgrnmKq62CfFZ4LeACTHlGBK5p8qLrvWHTfn6MT1/+Mj564Ul89eYyfuz+LazlX5JP2bXOB/FPvvlzMcGI+eVcFu1G4g1walDSZTC7vIw/Ufez0rNbTjYzCVN0MTn1fVHZXaxOskBSpowLm+EU/3w1EC5kxPpjZ8Drx68pTYrofOcN5CYqc4HFJi8lgRpWHPNQTUmUsaSUoCyEc1y0+2Bg1zHD4SGTCa0r4Z1nPj/PlJISOVOAkyCpZB8T+eGkFns0DgguJh8t2GLfJNGaRuupppdGq4bhbKA9D/FP1hV2YLL5j8VjQSKwTGZ4/B51GqGS5w0l487MhUo+ViF682cRwUhqmdylUNPCQmKNC4uLrc0F6SllMZMXmAminCDtLcY70RTsmbQjYgrOmww/FFLLyy4mrweaF9KRyN77kDgwPNjB1tVn8cLXvoyN117G9p1bUrqzO5wMR+rAScnl9MaDhVMLdSuEn/jg7Ozu+WGTa7+ntpWlFU0X/LDY4d53/2W8+OJLWGg2LPDkawiXBUJs6pAjrEs7O5I46DKcm2Kx1dLhw4mJRenChQv6vbdv35ZzLD8XTlXc2aQOfHN7Z26tzimIexha7Jw7cxa37txF57iLSxfPaxLl719eanvaGvYwHZusQOht/5gu102UBb115sQG7mnYIHBHw+aoXGnizPoaqpUirl19VZYwpKDyljl77iz2dvcE4/EastNlQTw8OBAxobXU1iJ/dWVN8Bq1V2vr66i0l9Gs1LF8/8N476d/Bo2zD+qeGk66GE9NwSVcNpQzhmFHEWxC9e3ilUevT3Ei6fMzCW95YPO1DzMbeRbLhhh5PliNbLIPmwTtCKeErSmitHktJx5CYYRqzRX1RKmpIaIfNKUPbKej+zB2My5sLoB8rlI0AO9sFmfCuPzdasKCRcn7yUaTFOfWdK0SXDafiCm61NQbkzsZqYQM5WFoR5PQYtp8NzpBPqdsbPgi5wUhKMkJNmRjaxSCB/mJl5pzouzsoQ1TuCqLZaYMGTsteANwyjFBz7bNR63L8Xsz7Or4hGkWTXTesDbNf/k+yqC8oYZpjs1CDiUSUOhBxqanOMOoAWTFDMeFVVwcvox//vZfR7vwNI5z9+C//uNfxM704kmBOdGteJpILC4r+L2PsWdY0sF49GWBSRNOeuEuIv8/FBh5BAVhgELLon9XcVRA/9kN5MamAwsbTmFjQfGzZ44Vyl52mXfMrsZFoKBJxFfb4WFHh170O27ZHZpZYrS9mAgKs2gzombZeWgCMa1YS/9wc00dg7qVpNEJ91oyYaaYoNYoo1CT2tQpluycZD8T2qG4MXKiJffnI7iw6KAyy0iHhngadf3QpxwJiflCY6DESUFpDNNy7C+t7/m97oQ86quocMcR3kVpISrqcljkzCaEvggz2CvOGRDEZQuOFqaaXkwVFhxj3ex4eIO+/NQ3cOulp/HyU19Df38XezvbOsh2drYUTMbgMT68sv1gSmKHMcGEJ/oOrqMbreCsigSWPJi4O6nQnSDcjRNzkBTm46PDefSusGo9iALG9Tv0f5qOamoPCKEMB2N0e139Gbt8e8Zl6lRFQSbhI+xQeLCkQDt+Lnt7e3rIuTeyUwOz6ScOJtve0kHAVpk/5/z5s9ja3Jr7gQ0C3mQukmMWDBFzAuPnoETYPPcww5gsPe1oV5NNZUHDQ6TZXFCnrwVvdPHU8PDzG4wcR33+7HkccwIjLJiNcebMBRwMOjh74TLaZ+7D2z72SbQuPsjwGeRKnEjpy5WBew6JkEnlzSyG1LMWGhlayDj5NYWTsTHhgQV0WZTzJsbwmquoi6gW8FOlZt8zwmD8fARZmSyje0jTufczfF7mMJF2Ll6+s8NXPEH482nnql2Qn/mkUtfUwwaI+xZGK6ihY45ROe4J7noIE/G+J3znqcUSB080ZByqEYopJBlwqjhEJLL3O8nLyxMaz8Z02NvBww2dIDahCyat8B/eQ8nZXIwyEkICrdBEzuc92GlijvK5CXgvhZjJh0zu2Kf0MWHSK2IUz7Gpzzg2WaV8CRMZWnJHbMFmDRP08kVsNSvos/AWKfOgxGABw9IxLgw28c+v/DbWp8+hX2nhH//JJ3F79jbkfunz353xYskqRhNiwu9dQP7SBPM3LDBz37GA3f4mE4zPAXud8X6gj5UmmKyI7lM3kZvYLkbMlFDPm7fvG9GwmAFPU49NhfSCLr4u6In8bwouHQFrnUwyfuSon+Au0ylPAsk0uQoe8x4o0aVFJIjfK3EWOxwZ7PF5YWc1QrGcQ3OpiVmREISX/Gk5547FsIKXc+4+pF1hl8THQeQDFgvvSwgrcTegJTQZLXqdHm/1PZHf4kPOexbqCgiTcTLhYUQWDmEu+Wqp83dWkCiXkfdCSishqUTQ4O/W10Rx4sLfXRvtYvznSKEAACAASURBVDhCUlU3ws7NG9i7eRUbV5/H9s3ruHX9ml7D9va2Mmr4sPI1cNohHZRmouxcuew/ONx3I1MoqtvntSA7SK+dTQaXuY2GWGRanIp+Ss1O6IPiGrD4pUAnLeTzLBh2+M3keuyMkCTQW1ldVYIlb6NE+07XUwWA05wW3xbSsaFgmFi/N0CPYWW0TRmb+SNxbLEg2I8QGyFSFl4WS5oldnqE4egqfUpzwelKLrjWE4liqiA3Hs6eQN3RQlAfzY2PDo/kpcbD1vskZ7jUqiXdg4QW+SDQpJNFrabiM5Wn3hInmdYyFi89hB/8zGcxqS5hluPvKkq0TFKL7F9y3O1F7gu1W/NphbAsUyFt++9nj3RjHl68X93syS1ARAHe8/xaZ63k8949CIpWkbVtjER/M9rseKl/wlRzo2CUw/eozGcT5VaBcnapZhE2oY2vg5HYpszboy+s7aMweh3qGBDu5Xjf8boRrmSDIzg+wc8xHaggzF2RPWg738kheWnqUkun6cTnjD8/ozcudlwIhctBBJD5NTryWeVWYYJukOXeEsXIPoFxqIWhrk9A/76UD6XrEJAXL4R822T0OwkdG19LAdVJhgd2DnHPq3fwrz75A9hpGuJjMqtWz/QLz02xhmP847O/j3dOvopy+RjPZB/Ef/+NH08Fxot63qtaqgs39UjlAnNqgjkNkUV+wfeaYELwHuFjJ4p+M8VMa40BYg6RJUZUEpGehshokMiLWxgV0HnqDRSmxN15s/oSJhV/4trrQxBi5psuGfV5Nsnbfyl2JDyy2ZEN+nbVVaHQIW64zeaZEZccWK/hs7Dfj6/1IpNdlD9ovQIVV/4+L/q5JJO1TpH/B9TbDUw5jvK9SFjmLpH4Lx8EdnhJQSxdUCyR+br4wPGn1qpksUzm6noLND2Z8WEwB580ZPL2nT4nWI1U7LAe501ss0o70vJ75H5MDzdCjJpYaVhpyIzjNBsTFqxkQ07opFbjMj4Ygix8w65s9Z/72pO49vy3sXXrOjLuPDDDrVs3vXOQ95T1HYSp+H/7B8dStNODigwxHhQ0sRTVs+/EP0J6LIq2xbHnE5foSiHlopRdXtjlsIv3xGGRpSOWqePwlKA9EfcJXI6Hg666WO5rRmNBWdxdsLBRib+0vKQDnDRyWcAUSopMZkE6PNzH8uoKZoznns2wtXkXKyvLpjkTAgWwtLRoHzhpkLg3KclE8dI992B7d1cwnYkaLiycSE0rD6hYimzer8nDi497ToFoN29u6Oezi93a3sPa2grGY/uz8aDkc00WHAtOgbRX+uZlPNQyVJt1lMo13Pv29+FHfuHvIFdrY0DYJFcUDMXrq+aG3lbR4StQLKjKSbBHwbACyLhb4Z6z52gP2RJpxxhddRBN9OeyS/Hhyu/t9TklVAOyjcIV9vjeSQTdmUhCNAi8PzTd8HOj52A2k+8dX69iOTj183AKiDVZNInuHXBqYoQ5HrgsIojSeqXHYb5SP9yqA2ZP1k2yunHUgKaJ2C/raZbB5omQklPKaOJUURVNnRWepAQhRiFWQqm+z9OJIT87lOiM40QsNiSnDQ8GwfLRc+UcKhaXgNPoVi3LIA4UZGAOUau3kBsBx6OOkmTLKGG1O8B7v3ML917fRNbI47/81c8gn1FcS5r1FAu5EhqlHJr5MlYKU3ys+If4WOGLyBf5TB3jv/jOP3SBURHJs6OxhUBa5HqbwUIQE85piEz/29/3VxUY7VROZcQk1kgqKt+rwMx3MEG+0gQTjKVKaGLKE08wpCnzohEvTMVFIi+xXAKLnLvHOolNBUWPtwuDOm2F7JgN0zmkCaLNLcXcUnQyvyY+cIJbEV/MmzTtWOSgLBsZLyvt9+XDyf5nARuQwqtOn0DtTKJL2/obKyWEZ+ts89X5s9TBSlDHQpP3Pai9pHNs2IGQtqs5SpOQF5XsYIkTp9Q8Ld9l6RKqfBYU2kRof8KxPCAvFX9Pi17se7djsoUX1nr5ElrG3wWjrFq2oFFBVzMmlMwwOtzBNx//Izz750/gYPMmtu7eUcb9sMdlKycM/z4ymw4PD/TeuEtZWlzG0eHxHALkroBiQ15T0pNZFFTIQj3NPQyhOekBRPpgBo8zWDjd8FpQnMdsGB7e/F4+qC4qJj2YtODrRheBI+poWMzKDifjAcQDfGdnV69BlvjI6d/VWkm7JJMf6qhW6tjd31WxZCGizYsWunENyTwjLGiqeg40IeVBUq9UcXh8iAsXLmL/8EC/h88FhZUWCxrG4Z0sp+fQrejw0R6CEdb2j9JSWvubIyUw8trJ2TfifB96y1vw+sYt3XtLiyuiq9MWiBYx5eYi1u9/EO/84Z/A5bc9hkmpqZ1Lcu4lxEzF/9xmiCyyKDIy8KTPmxo4L9pZUPxsUmfG892TFz8Au1lUNcUYymbcOO1ohiiVaONjJ3Ae3Nzx8MBXgQqm5Nw+RQ+Gu3r5f2nZ7SmTB22y9zdi4H0nIwD8uZhUoOZauxKzAbXLEZRqHzMWBgsw+VzGjviUHkXTLrVHcoYeBmXazaX3ytaZcCdUkUWRiTl8TtlMJDKBJkWeB3qd3p0YzeHv5s81qsEGK024LIhCTkgHZ6GmkFdCSk7p4WcYhA07rgRhgLudSYkCHmTFMa7cOcD7nnwJlw8HyM362LzUwn/3934SzdIEjXIZrVyGdq6ARa4FqgM0ZwUsjZ/Bx4q/iTPZFmbVGb609YGTAmM35RlWlhZxcLBvVpLEknHY6DDxoaYpIoqNdzVJje8Xa1uYNxeYN2fMfO8JJhWYk5+R/K5msngXg2lSRO+pmwAdlcM3yVHJLjTEbnnzeqqJOUKjc+xUdDi7sxJ0Jkt+F53OIQ8BM+QFc0WcqXQsKR1TsaGccuLpCD8i2cSEOp4ncILMpIJW50Es2t2+R/IMM04BZaC+ULGeQNn2bkBoJCmPqiA+SKQXS2t+rw3ByCChiJIFxq7FZqX4ATHuGmakKhjGnQVdBIzBiYRfXlOOB6cAq63ld5UnM8zXSvdCTLiiMMpaP4wu4327MSS5lVoYOh8PcPvVF/B7v/4F9LY30TnYwd7BgT63VSY2Npt47fp1FT52nTygeW34vtttalp8iDNi10WaqZyHqDfo4cSJc6SnmYeQLeH5UJJWTfq0hW+cxLQ4DWdo57LXwF2HCoJYQZmEibTr52HM8LL9vV0d1GaPWYPQ7fa9OK/UxBgjQWE04cKfUCOvs3M/OJFysqmWGrLoP9jf16FI7crOzo46UU4KS622lvJavhZY8LjHKuq1cxKiWzKzYygy1Q5UuTolER94l6acEu5hOK0pddRePPo3d0i8n/lzDg52dR2oc2JnRpdf7vcu3HsRr7++gcWVZbMauaingWe+IGpzuX0Wb//Ix/HYRz+BXG2JZ1CQVXIY6XAMxiUZTCw4OhjZPHl572ctYOVwBVBDJ683N1y+1yn2dYQwnz3uX+iDximJ0xsn5sRaY3NIBqDdrv31KTLCbMtIvowdLO9lUpk58fPe0qHNOGnevoKh/PcsSoQMLc71VODD2g1n2ufy0ZdIWztIO2DYHimgpogYoLWRnikWrIIp6G6APMHJmy2Eu6nhFZzNczYaST5P0vaFRZenK++NFE5nrCqmc8cW8KUpRkDX3USD+c8NpQaPkCzP1zxEjxP7pI5GNsLbX7qBH/jW6yjKsaKIYjuH/noVn/v5T6OWK6BRAKpkvOam6M5yOJwCe2NgMM7w06XP41OlP0GhUsZW//xfKDBsgKQutqpbEwoddKOb5QFmrvcJtfgvTjC8EEwgPF1gkppf1TsOS435qTDNWWQ+EAWhzfdBXKSTV82kw1Dys8A8fQuzsZePwmoTRDbPDg9sMyxjhIeGCaW7f+91htlEE5Bp+qSujjDhMlNXwtRmuywbL9VNJmaa/52YZVp0B3PMyzpPMiQEiIJcJoVzrCrtZRwfGOLaPB8nqC+UVZz0szW9nWCsaVrRoxjQlGNOraI2hEUa5NjWLBHhLNqziozD33yD+bNLkKKmEcxQJ8TGg1mKfBYtd0aiMUcRkeV4+Dzxz7hkZIGpCDqwgwMhn87BHur1ipInN25cw+O//0Uc3n4DR9u3MexRMwJNBiwqSkZkimWVu6OerhVfK4tApdrQ4jqRGFqLLUE63NnklfrHa5kTdMUpw/sPriPzODw60qEkR+SALLjrYNiZl7MkCHBqKetQV2HpdtFqL+p9s+hQn8QDhiyuUsmx01ziqxOMxEN1zvlSTFRFscQIvxGzLxdZ4GxcSuYddzPsmAnv8f44OHZuzNLiooSRWlDzPi+TSs7dWlk+ZNvbuza1JEOtXsPW9rZsa8hEI2xYqRjeE6xZJTxZwOHBkaYuHmx0ADg87sgnjrTo8WigCYXXukRvNU7apboo0tVKCQv0Put0nP0+zrC02MBs8Qw+9JO/gCvv+QgK1UUMBXvZQkkTh3QosTecuJjQs1IQjWBGsz3VAMo6JiQDkdHCicJuxLYrodC4WmtgMLT1DK8N7wkjFKbNJF1MOoxjla9ik2KcraHx1KgGzdiR/t6O2fYc4yEtG3yhD178K8JCxp2hp4opJXmWUeVv+n9yi3djyPdJPRB/IAs2n0npW6i+12fsM1SvPzQvvN/YgLDJ8S7GbhrmJoUDdURCi7QQqwoRCtREMu7acdhqKiNAcL6/0l7a714Ii1J6OeFy/1VEvbuI48Y1fGZ9Byv/9EUsTdaRXy6jsDhF1qpgoTLDq4+9DU9fuR970wmOJhMcTXPYJo7RBfYrdJ0oYGVyA//D+X+FR6ZX0c+fR+4Xv/DcrDAzNDItFlHHBI9cPovvvv4G8kXS8Gz4RtfhMp9qLf4DO83z4bVEnXvuYm6EYamBUjZU95s8xiQ+DNhlrqEJM0lWfAmWQq2fVKwuMP7AvAuiPYjxx+agjM4zt+WizFjKUfDntVfWd3ha8X/7BhB9MZb8Wt7HYkwFJFT7Gi2HQL8/DtQiFRmferwVNZZr72L2lGnHJzeZl4y+ydR3kOGVCkfEsqoYabcSOxB+XaWAhcUqxrNYNKtrYwqiFdMqoFlmq3AZ5rlDV6RzJPK5bnh/ZmmAPycbX7oD1+eibozqezKvnHuSjC95qLEjU6csBp+nVWH3Kow0rfRNrK6Iy/UyTdiByXCMjRtXsd5u4IVvfQM7G2/g+ssvYnvjFna3t7SwZ4AW3QK422EnXldK4kRYtCZQuQKUJEA8JoNMhpBVPXw8CJNgUlRTdujNJo6PD9UQKVdcnk8hyAy/svFkKCaXvMeIz5cckeyseGsWmCFDuOLc2bO4c2dDhzUV/3RbpuaEGPnKyhpIG9/a2cZSu43Lly/i2rVr6qIJXbGA8B8q6zkxHB11cPne86JdM1/k+LgrSCwtczM55Y6xv99Fa7Gh30EIj797aWURTRa9/QO02m1s3L6jw4e7nzEnQ01fQ00jo0FfhZ6Ejf7Q9kOCTzK6CbDDBxZai0Ce+yrCdvsxieVVPFlQaXUiNhL92spVsJgf7B/IlZp7NRbu6soZvPcT/xHe/kOfwqzWDJimhD47f2muLMTkQU6ki8+MDlRR72k9w0mAsBnQVeYO4TMbVco9WPsRYJJjU8ZCQ2flsYrgYMifyd2ZIcxuvyuFPicNtsWaEGTy6mJmIocFs/w7xQIEpVeNVkBVckEokb3GtiSQmNCpOIbDkBvv3bQk593O15qexaSWl4sArZTkSG2Jh6Kpw9lAe1U9yPQ5JEki9Crai7pgCkoMUTXPD0kCNBGaUGG2m/fK/Ll8DeLREIoejlXExMBLLhRhcKmYbr4OtpOBcGSSobAOcijo4eOXvomPVb6GV/7ZA1ipPohJI0OrzsjuItAf4KAzxDfffR++drmFrayFIZYwnPZQJI2dVjpcEyCPK8Ov47964NuYjPLIffZzL1tbGPoUdqF1jPHWi6t46vYx6nnePLr0KOdshEbPH369816IS1NDU0Fl2kenVEWFNFWJMZMdjHc4WgiHe7IPrTSxJEPLE7sYYv/6uaHlkAAtJphWr4SD5zfEMEnjoEfAUG+EBoaLe9kkaEJhp2no4ER86VFffyd6OsOwcuh2Biqo2tNoiuHYnyYZThlUCRPSMIym8TmYK+qcwieJ04qAsmT7z68VBEZGl3Fia2ryGGEs2nK5andmmws6AyO5pUqERTiBBeMU+0WQQtw0yR1ZU80cLsvrMJfVhVhl3vN4/2BGWiIPGP7076GeRQdy+lqRQLzzUOllkRSMUMbR1m0c3L2J16++gsHxAca9Dr799a/gcG8X09EQhwf7trlgN19yx88LIPdtihEjdVM07dlMBzIPW3b7PIRJp034OA9Fc1Yz3HPuPDbu3NLnQAyfXSXjEITpc4HNe1TGDbkwrsyHMzEZdMU4JEaiQ6+uruvQZsFYWlrCsD8QPMZix0ODO57+kDk6BZw5s44uLWdywOHRIRbbi/qe3d1dHdQsjoJINQmNtM/ha+Ln4B2YPapMKc+h2yMNvSARIckHfSZz8pqwmx5N0Kw1cHh8jOE0w+JiU1NSu7WIF1/8LpbbbfS7HYuQazVdVx16YhqF9ZGyZErSlPAg87XtWXulvB7TrylSvXLlYYlFeXgp+ZNLdopIFxZQXljExbe9G5/4uV9Gv2KxqJyRydoMH0A2YooEkF9W7FTCZZmCTDHAPIM4k8anuE0wR9yJlGXhJBSARYvPW+wN2G3z3JDNUuQYEcJKhBrCcWLiqUE1VGeNifVemjYk8DTLTezMzGeThKCR7Gikxge+pxS7AohyTKp0eH+xiHHfaupNcsXw7tSWMicKf+11T1nu81WbJm1kIsUX2zUkKMUOLJgjEC4eZscKwSAMHIwyuUdL22NXEJ8z3PcQmfDuJvmOpUaNtTyfHeIHLj2DD619GdXBGm5+ZRVLBw+ZwdsFZp1bOC5uY7FxgOpjdTz98AfwWy9fRm+8itFsH+XZoi16chlGlEHQNy+7S5Afuc/+76/OZgULl5Q8n88r7vLdZxdwc/8QB1lVfGg1xDxgclNkZJ+Emr+Yz9Csl3E8yKGKIYYS4ZGe6q5WMFtAY+qL7aoyt+lPU44nGLMnzIQwnOMdD7tn8r1ZtPKobE3QeX0fhUlOmeekFqsQpNjQ2L94+Rg3X+xEiP0agjI5QB+6GGKhiZk6gGw85uEXI7mui4sRiwenkhQRy3+zuBgLt3pfNypvhGCQ8YRLXYZU+Xyqww7DvkdTjGdjlGtFNBZquplVBAVpuWNJN2pSFPP7uJhPrBIx/4K1It+v2IXIQZiwiVjDXmz65qUbgEkDcz84vt7ILzcl8nQqqW/ZErvSHjt6G12WczPcfOUF7G/cwFce/1OJKrfvbKDf6ch9mRkjzGgxjdd5E3xAeHixwPGQ4GFH3QlvaCrgCb0xNpivk1/HScvxslMty/XAZxnuv+8ydra2hM0fS+1eQaNaV3Gi6zItY3i55Vcm2cMM03EmjzdDiidJgyyUdEXmgU8ojW7MvO8IV8lzbsxiQ9iwJthYVORuF+tra9ofkF3GjpR1T0WkWhUDbnltXdPN7t6eCp40E4wCWFvV1ME9C1lrxP1ZTC2yK+gzk+FjLOu1uC+SwFDG7t62dDa8Rmurq9jf20e9buo2O3oWH9LIdR8Aei9izjH9stnU4axrOJ3qtbkbdy7JmXPntBMikWHQ7dmNoVxElrONyPLSIgo1CjIfxU/83f8Uo0YLuTwtdjyNJM1IJvjJbg8iqmQzOzWHJRGf22ScaWdl018VHKdkShZe7znJujS7jEw6NnpciJPVZWZUIvjIGSBgOqIDnV5X9wIPbub7WMiZ3DAiJiBPSj4LkvGolIFiSnEUPBYh7uiUZOtmzmJsN8TKUApKtva2gSp4/+vnJO2gFdssvpEdRVxmkweZHdNZlHmtTYDxFChGZxQtOUCLheffq6ITv5OFOLHIVAyTi0eY1FqH40bbpJ8R3rf0JD58/iXkp1UUshLq3Tq2v9JE/iiHrP0aLr17gsbZAYblu7iN+/H5Zz6Ow8Lb0R0zSG6IXFaWen+Wp/sDnU5GqBESzFeR+6XPvTQjDjdFGXw7+fxEYqr6dIyf+sjb8VuPP4dJeQGlnM3iCNZMCVlFcmEjP8NCvYrtfuY/43EbATjCBiMZTeIyPiQhzBPrQTjOCYfdXcPJDibZ+av4Fd1ls3zhxhEmeyOUJ3kMpqRuemrkB+ZOyB++y1TyCPMEktT5JgOESFPTiW889vPj0Qydo746M3UwutEpjczpJpOzmRb6HIVdmFxwrNNI+hnBclMu5v2TdZPFEl/IcsBMDjDjeDlBo1VHsUwIzhYZyT0haS/kccWZUjsAskS4HCXXn0tyQommEotLTyEU9RdsEGKC1J/TI6xacUHn5xAPFgkALizuflXY5Yk5QSUowWNi46US6sU8nvy3v4s7r72A6999Br3DAx1GPT7UtaqKytbmpiFV/Tndhe14zEYgjfE8nHlwMnqYRcbvg10qD3r6RU2Ev5Phk8w+2ek/eOVBPPv0s2jWq7h470Xc3d5WRox8ppgO2e+iEFocToA0guRBTpxa1ut8tKcWWArW6lJkO8Xly5e04xE7MSil/JlcdvIfFkMeKNTisCgxrIyMOAobeQjQbUF2JnK0HmP3oIOl5RX0u308cP99eOWVl3Vw8O97nSPl2fB98X0nfzFl2lBJXiqjQgYIhYikKFN3Mprgwj1n5CxANpkmzrAf4eK/vbyq18/PQNb0OWh6Ojg8FHRHqMshV3zvZu3x75l5Iyp0luGRtz6CF7/7IpZkd8OPkGSAGsr1pg72peVl1BaX0T5zAT/2n/wqsmINs0oDQy/8MOGinnsTPkuCduz3RfjOO4ESBtSWsGAEQcDR4BGNIfNSFyv+qfz6xs6SGcTOgve9ltdKfiUMBWcOVegjaN2KCltksfD+MXzmwiEbmLCy4al2+p6XoeZc8GyzSJ8dM+3s+HnJeaBSdVpmYPnpmUkRBCwW3K1Z85KmJXt8KYQt3EW0pOf14u8U6hN2/oFKpKmfnwWbAUF1sQ9PtlCCl+M68z5NxYd/TmhVMgXByH7f1tflcaH4HH7qyisoTQ5RmBVQmPZRnhyiOqmgTmixdYBRbRPkqe3PHsT/9I0fwm7u0VgVOMgNGZtW68506uYLSh+WzusXPv/8rJxnN1HR1ME9SlbMy1n1fStF5IcHeLHHEYhTCSsm41xLKBFmKUzwwPoSNrf2MeBCkw8yu6PIaFeFF4xk/hbrfzk+DNmaDwfmokvb4eXy6QLD70sCKhYYdqrMpMte2cW0M0NhxCHMxodEubxrsfYjQWPSwIQLbFKtSo8iunJAarG09/fTzyePo4Mu8urMrEqnwaWKg0YJal2cF26mmR8sRyqf2Lzw701fjolGzC9rchKTQZTlNO1IwDRFa6murs3Pq/cgguGiU5LFC3O2aakRNxop5r52huzY4RMCkhJYk4r3WV48enJhtU0iWxZvKZu1SE0popw5M0Ua59kBs3ufZTi88zp+719/Hls3XkHWO5RtPO3s79zZ1HTHYsLrRKiHnwffn12BSS8ehlsCJDjkw0WGFfcH7NTIeiI8srS8ils3b5i1RnhL8JpFaDR33D8k02sJB3t7hjVCUMWltKY6sd742m3uKaY5qZilgiaS7rGjkQX4ET6qVrTT2rp7187GTCxUUFVO0wUnMe4qBNOB3TiX8jYj5MTP6y1rkeFA04VJEEMcdwdiQbGY8bMQ7IQZLl++F3fv3tV+h1PZ+XNnpIFJBwaL/wHtb/J5LDRbWuJzD0UW1XQyxOrqiq47u3Y5KLPDLpWxf3SsXBmq9PlsVWsVmWCur6+LvceDWfsneVcR+/czdnr6JiT50ENvwY1r1+1awDROilvl5VUhYwVVGXACl971Ifytn/45TJpLyKp0L5gJkiRDbcQGbOLsF1KO+V543eR7Bx++hBxpxcSiw/PApBl7Ao7je6XfqnBnlsNAbDPDzGoeZaN/QgE2SYCHeGirJB2ISPLo+E2UsepdB7CawrBC4uMdsGVqMAQpUrfFTB1OoWS4heBU93YIQefTkWz+Izaay3T65qUJJH63YxzctHMXZf8571PZKCc/PF5/HdxaIyf2aZj1nmKfGaBLDfWpeGP33kIv3NSXBPcrcqFQxkfXv4X3NJ9GZVDCpNxBA1uYlKaolboqEtS0kHAympbxT7/1s9gYP4xCvUyPmEB9xsjGvCZ2hheNgmdNVsKUzNJf+Px3ueL3Wly+UTmU2K1zTJ9M8CuffBi/++XnsJVxCUkYLSy8cxkqGONj730YTzz1GjgSczdT4KFVYFW3LsNCowxFHmwFYHlpWUu9nb29oNmaJSHfs3BY1SSgw9VdP39vmRz+Yg61aRHjF7cBarYyL99SxKuKhsBYkwF000h34gufKMlzkaWmXYuSzBDjqGwzuONjml9yVC+JPkpnZy6ZpZEJrQt/niCu9CFynE/BahEPYL6ZKc7ycOLPCD2PBVJcULqj4PXnFNNariJXJDPM5AHunlikLH5lVrcjkcVm8fp/Lmbl3kSZFEq6JI2VuLHpxCQM8DBKbEAegi4w8TmF5sVnteNjRd5AJgPKXDbGn3/p9/D8k3+I/u4m6ELdG47kgswMFNEspzR07KlYKCBNMbyOQeA9fu7cBbG+rl69KtabF6HcRTjHhjAR7UZ44FC5ncK5eIkJd0inwpTCEElysuLTxyW/ef4FVAklsYsq85B3KFWPuSph3qdOFtD04klqopwV+pxx0qG2hK9/JLU9Df9sGsr3Qy2KzDUrFS2OyZ6qMZgulNS8n1jQmF1kCiyjELinIF3Vh518q7j/qdnqhjBX5+jIGqUIxiIJYloiLXcieIc7GDOyRtKQyFR0NsXiwoLscBS8Jbo9RO2mPxsLCwtfugfygnEzmXwuLjQ1VRHq4yRBo01OdzxIRTsmXbfiGOlxPocWUzY50v+nZgAAIABJREFUBU5mKNcbovsSlqvUWrj/XR/Ah/72ZzCqLqBQJQRnmvBQEBGZUiwCZoJJEqB8GzY/3O9SLEw6MjvzCPxjAR/6uVZjor0hCRFTkBhhOq/TNvmm6SsnUgOtTQLBEHTFz04OGNTrOC+F9yaLfKIGs8DyXtEEEFB0EmgrMZbTzCRThMQCbYMIC3GKIBs0UimtS3H8cYKqhE5ENy+0I5o/xzmbOuziwvdhOFDfk1ylg7HmpjFg8nDN0RQjvYxPHjaFdky35ZSmyIiocAPl3y9veQpdZQ/DUOAx2qNX8CtvvY4KdtCYbeLG6B48vPQaslzfonvpPzv4X1/6z3Dj+AoKxRGGU4czYtzClEa9eQYiVlXE1AwrkZTNL5D7xc+9MuMvLdKXWB15FdXZmHMCpoUqVvJd/MyHruALT17FsLiACgdfLtdKeSxkQ3zgkUt48hVy9FkI6GHDQ4n2AUSqrYmp5DO0alVcOHsG12iwJ2zQy+wk3hOWGJNAKjAJHuLEIIpyfoZ6VkTvhU2UJ9xBOId+bqlC2mDkT7iaO9daN53u9VjU689ZDGL5J6aZaZc8AHgQDocT9Ht2U3UCpicYWTIEx1wjPHczfKAYDMaDUjsVj838t/Qw/D3hrCxNs7py+wppUtEk4UOYS/5iNYcitXAp8z5usMQOU4peQGD8ENN4zwW83rRceN2VpT0WC4U0MCHk8i6GjCubUqZrz/9OyncJbDFFNT/FtZdewFd+9zewc+Ml7JER1u+qq+JyukBxpaAC+z6x86c9faPe1E12rB3MDI8++g5ZqPBQ3d7eAmMAeCAmrzF375wCybKx2pzdKIWKnHY2Nzd1eEp9H+wadvbywwpqJz+gseJ2yUSaolkrS7gom3pRa1Oc7UTMMs6xDzx4H3Z3ttUxq+HgrmdIkgA1BnQ8oMmji+eIAk9CYRTRhWYjn7PzQb3edEIqbXZEfbZnGSMCOKWROipT0zxNIfu6NxiK1u90rY3CDO2FljH0IqfoA4u76U4Q8bpl2rVwr8QdFWbKeOFEctw51gEqhCFElGTf8XpwmS+4rFrCkAw3sTLtGsGf7wTJicLLdg/2dPgRZuTuis96s1kRCaLWWEClWhdExumLkx2fqHxjFe/92I/jsQ9/HM0zFzCQ91j8fE77Yy/paadvWjobQcNnnMgIrDhN0T5mIu+ouFCQ6cZKei96n5FiPCHT0hA4mwUeounZC+uxmJ6jr+ehGsFv88KT2JQ84MMZ2h6A9uRK/mQKFos0TkY6MEJCrhI80IOEYGzAmURyNA5X5UQSMJU46MMqCrH7DUifxYCNk6E1O4eQ8p2ebQUJyurFhcjNM88dWj6dxGfw71PkAF8Tr6f2nPwiQZ0nbibjXB47wwGyUg6fWPo6PtF+Fc91anjHuduoz44wzQ3D5b6Gf/3S38Zzh+9ArkQ4kkgX1yHxuaCK8bQvfS9mNBB1szrO0SiziNwvfv5FmQpblW36njoGDrHFPBrZGJ/50MO4enMD39oYYlqcoZAV1RG/62IVk2Efz+95OqFfEdfuHHnZ7VYLM9TzGd75tgexsXEX/XGGXuasB1FhQ4yZsknIzuFDpwLDUVIFKNl5MzCphHpvhv61XRSGVOU7I36WOUObD7ew0rB6SXCU9hdmB0aXQiuWiFQOmEx7lnA61oczBY4PiYnaoVVcOt6k4j2GUjjsIagE1q4hJgslGUrNG4JMQYXBMlFZN53RXGL7v1kr5lfJy1BfrGFWMJMsfDfNYAm6N3/BifO1P1QVNmG4jl62boXfT++wothgYuXEPkg06cjZKRAnDjiLh43sLgj3lICXv/E4nvziv8Gd117SoTaeZs5nKTkOmdTWarUsuEpstiJjDUyT5Q1/6dJlPPWdp2woeSp+lQFbhE9olc/Ozl2WCQ3sBu9/8Ao27tzG/u6uLe+lV7BITlcq4p1NO5+q++fPkVo88P8+dy4A2s0GKnlOOpPolumWW9GSnowpUl7ZsTkmwBG93LfwGkqTEwtXLdJDc8NPlF05TTfThKnJhtYctCkZDrG6tqKdDLNjeL/TZZlfywOFkcm8BgMyyIJh1GzU9f7p2EzWV+/4SHstTnechKhGp4aH9xB9xGREQT81JnqSpVYg3NdAp9fX19QjFZW7s1yBE23NuwhGJWsKJLRHGx5CwQVNUzu7u2F3YkiPOzwKLvn1bGYu3/cANrfu6jkr1opYW2hjPCvh3Dvei0/80i9rZ4tpCd2sb0smJsFKbkJYl6/RkRi9/khxzblCGWMeqnIN5zNnRqg1MzbKVBpmNsGYNiehS/H9axq+dDeisfPved+bKszXzs/U6iob0toDzTk0/D2C/jQ9FQXbcY+j8DEyAEm7Ho1F5+bnLUGm3ARciNQQBdWdv8cmmCM5Ymuhrx2k93fpH55r1rSZ6EDUhP0Qnxva+Zg9al8zNlLeAZnAMMmoPSPSFLHH/BuaqrHHzfN5zOz8XiQMSksoURnZsYGXYVZkY5XDDgkeDD1ECbXiBB8t/Al+4spVFArbgsZQyDBEC1+69n586+jDyMnst4lJvo/qrIQPP3oB+50Bnn3lFoalqt3VaUVE9KtYx2SUw8J05AKjHXMsl1RsqN3IZcgKPORbOJvbxy/+8KP4l3/2HA5AERitpDP88scexm888RIOZ22UMAJKM+QyQgMTtPNjPHrfPeoYn7l6E8VaDQt1vlszIE4rdtPeJeXCqOsOdxYdOhGGRhy+creH2VZPF4mwH2OP5R0W+Qy+KV2wjcuHMZwgsrDv500a57b7iVR8TElWwZ+RrkwfKxtJzviCTrkBpL0KF2X6+OOmcdaD6adC6837DZaKbzGzX0wO8GFpGqTgKsJnhRlK1SIKzBXW6zlxQhXPPsbztKQ/Yd15MlLnItjGljS1ckGJk/YP4wPG7iJsNiS8THz4mW4UWu6POkfobt/CV7/029h49bt44+o1zCJGtTvoYXV1VXsMPpCmjBoactSrPZdqjaZ+Fw8s0Zlj7E/ZJjyA+f64kOY/XKzSaoaYNQ/BwSTzHiQSE/l+zUqyKI8dOx98HoLU1/D75TzLyYjXgDsRQkq001HuTd5LfQlJx2hTrb+7K0iMVvi0qtE+RgJF2r/UdLjTrdm+UtyHNEUlpsiRv5fvczTkQUpYwjGzfJ+M0aVin8WJ+0YegnytduTNifJMoE7vL5dHo1bX66RRKaGYQedY75O7FsJ2nNy43+E+gtRbKeMjAdVrwbyKGKa0UOE0VVeB44HOz5yw5LDf1XvjNeLnxtdPrQunFd5TVJnzPS+226Je81BWkmSJHTg1Rwu6TowwYPHlPd/p9WQ7s7y6it4sh4//1M/jnsc+iNa5+9Us8jBn4SD1mFCYIidEsHATd9TrY8AFPvdz1HcJ9godWRQYoxLOaOG5YdaU8Ke5Z6IKkGAz7vKcehlDjhq45HuWBJ+m+oefV0xyaqqou2E8OaG8yKKR7x1zcdL+KvJSTtAXuwawmM0pwpEsqf1P7HwTdE2Y1bvTgM2n3E2lImiKuRh58gQ0dCZ7Kl0bn1h2fGe6boDwdDzgBEMTXb7WkffExaqdKBQAiKJ27Hxzb3AJT+i9VMHl2Q38/YeewFruKiYkGuVyGKKBr26+F1/eeiey3AoK2RRs1Rj6WM/6eNcHH8ETf/Y4PvXRj+CNzT1UqwtYW8jhvjMNfO5LT2M0LOFHv7WB3H/8uecpxHBao0z0YooRbXCAaq6OwnSI/+DtZ3FubQH/4olXkRWruLAww8+/5xL+58efxzi/IG1AvjhCdZLH911ZxtmzLXz1mdexNyJ9raw31maKHtdAoTT1ws+sCVOgeeiZmswLUuF+QpknXnrVylWUbuyjdJyhz2XimHz7mFyS8VuILD0Vmi8ec8FcAOkNhTMPtH+JYpSW78lWYTicYtBzXHEwn4UZp2KighMeYQpAUpQyF3o+xMvVksdtTUvOgEkHlXY+gtTKsQOKTZFiH2colgtilNmOxt2O2XSmGRt/5WflG1VFiL5gYYaZ1P1sHhoKsvKUwy7d4i+7HWvhz70NyRnh7tvf20F34zV8+Xf+DV5/5XkcH+zpEGbKIg+qTr+H/f19HYqyTscMq2trONjb926oVNGhtr27Z8SO4thmU5RcHmCcWEzfzKHEIDmypLhEZzdPDQh9rJRnnhyeuRg3vVcHXky/4sDNsvCHKqK10NShqg5RanHvcHgYKUArbEoI7SieesyCxryZnrp4e4vVNXFwYiHTy2wj+1nxZ5mpZhgksfdIx+aBbvycHlPcT3C/wymBZpjudLl/JMxH6IwHGR2PD46OdKBv3r2r18lFPfc9XKrzOvF1MyOGR8sD913CnY2bLhzca/B+UKRBX9eH31stF4Q8DHpdd9ycbLKZrPJX2i1Z//AglFccQTntbNiRW4hLvzRCa+3FJezt73tHQJglJiW+T2eaUCBJEWxNuysSJFZWV7DXG+En//4/wr3v/H6UW3R0zgTvpahyiib5WlkAWFSOe30MuYsJyyfp0hhwFt5fgr+l+3DhMSuUUyYhS6uxjVBY26Kf65N/zoQcjbkj8DOp5lj7GtvCaMmvGGK7mSdNiogZ0fjxmGCRZGPESU/PraDkkDbEs2f7Jzsii3qs6pAyWMwiY0PFz0dJtckCZjpT8WWBSLodU97NJhPczmk9okH0TCkgjY2hpeWc2nzWZZgMJ2hUmuiNJxiq4BRAf48xn/XpAOevbuKFiyvoVFpYrtzF373vW7hn9h3kObpMGKE+w/NHj+Hfvv4BdNAS+YuDgc6bcR8PnSnjmeMJrvemWOdrmJKd2cffes8VvP7is8gtXsQDzwzx03/wNGnKLyrUnvYuJdkL0DmgrKV9bTbAZEZcd4blQoZf+eEreGFngD97bh8ff3QND6+U8L987XUxQsrTAR49m8f7H3wAL2518Z3XbiErE+YpUveKeq6AhUZRk4l+SQTv8JAXlq3ESorliHlzJ+RCw6rH5SPvpWapjuKrOyiNcugRvB/T7yjx2sOMLtEdrbo09CTWSYqAjcUhu59Tlvp8WbKJmy8RTRag6JJ8filzNdp7IuJ/K2chWUVEJooegrCQKVA/wD4jxJxiRMn3y8tbHlriwysS2QsyTR55517XFlhgGLh0EnFqDZFhAnbKyXXauSy+ZmLJyD7GDwUnABYZjsoJqNMYLuV0zgvibITpqIdmuYD9W9fwL//Z/4ita6+q0z84OtDhtLayKnX6zv6euvLjwyM9NPUm6asDhVrdc+Eirr/+uhMBJ1OsrK0KMuD/WYnsB5DdM3H95dVlFStLBnJot9piUwn6KbCzG4SfnLv0ZGWTnKfllCDasfUCyytL0p/o3tFeiFx/73baS0vY3t1XEVPctUKicurqebhMxgMVFh4yChQT49GwHYugptKIn+YfKnBKf2dhqg0YXZDSP1aVU5PR00HBfRIdAowU0OCSENRUtij7R0cSOlKr0j9m4VnSVENbHVq7VIo5GXKuLC0Jojw4ONRrpBiz0+27qSEklgfqFWrVSKseoliu4bjb1/cyOZMLWO6oxCYbm4FJ403eg4LEItBrcZG/59geebHbIaWZ78epkEwLpQPFmu4L0ABxbQ255go+8on/EJc/9DHrZ+yS592Q7It8s3IaIUmEjzKfB4ook5ZGtF02BAGPcV+jgyNHBp+Fg4bEc1Ls8+GxPyKJHU7MlPtxEGHcVDlPJ1nqmxFqAaIW9aOxqcJxNpn+TUsmm95quiHFWxRcMxotHrajs879WObrP4ORJtePMM+V550MWQN6Z3Fh/hGX8fH6kphyblw5tZMCNXH8Gk5o2lvNvLdTI5bcShj4R4IM03npoBAMNJmSTjMszTL86Atv4MZ9Z/CVxSI+eek5PFp+AsXSDOXcGPlZGa+P34pff/ndmOAcuKvhzNmY3MF7Hn0PiqtL+M3Hv4WjEdCpllEcOeqjMdrDpx57CGfXL+LWb34ZP/r7b+CZhxaQ+9kvvDpbqQCV2UTGdSOypKZAiXcdP5xcCflZV/jsp+5fxtvvbeHXntjAz33/Wdy828MfvdbF5dYUP/aOCxr3f+ulDjr9gVg0vCspzGReJkpjLNWaYpNptW7ahNW2eoTzqAobUxqLI5n5ocivx8SCyjCHxmYf0wHhE4ZAke3iBZsP/RSb7O7FOxVj+poPJJY0XBWvYq5ZYSFwDogLCLtILnePjnqYMjlTokurir0odEchZtipA0VEghBk0gxOX69di6cl6WVCZ8JiI4qo2GRm8rEjZ+okXw99pWpNphlyoZiysRNnLbzcdC29wJPrQXiJJaEk/5BUXV5TWrzYtpvLP34qdpClcn7a76CzfQuP/+6v45Wnv4mMDz+XzFMuu2kweURXHh3OzA3h97zlykO4fu06yjVSWEeCuqi3oE0KH2xaoxhLd5G1x5NzU0gxJqR10Dn2ljLyTNJUoIlM0GNa5o7m3RwfZBaBZIypnbiuqeGz+x+4guvXb6iwimRSLAkiNEefmSZjTQYW9lGn4GmkWXOMrhauYeJIexJ+PY0rCXHZase0ZH4fO3cWQf5spm7SPXdxsSUfMzlDR74M95K8X3n9mbTJw35/fy+EgoYVCafw+rJQ0GuMkwXvNTLcuA+bjoeC6OjndvbsujpwThn8Xnpacd9EggSZdbT5aTUYBT3ESDT5oggWPKTaLRYJFtaS4pppHyO7ntB+JK8tZ+wsiJDAaUrQ2cGhlvuNKoWhQxTKU9RrbVRrLWwf7CFfokbpYZTLTXzks7+CtXsfxKhQw8j2yWo66AzCXQqLgOOXuPC3eJGHJyPE5bgsp2ZbSZG6zmaO7Ckd+KFhs1km9zyk8kb8Br8vEipJg7bpo8VyckMuV7wHDs9AfsZ8buyWbZYfX4sp+/ycnXFjFYRJJfzcdb2EKtCWxiaovnbc68TvC7FlCg070foZUp2z2VjMgvmqszHOL59tjvBg4GJpSjJUCUfUFPFacF+KDGXZIM3Qp6sChcA8LziQhCi8mK8q5PCtr93BI7MjFKfAbu4VXPnEJsrFQ+kTSVM+Hj+ILzz/YQxyl0Q1HuV7aOZn+OijFzHIpvjSc9dxe1rX+cRPskziBfVgsz5+9oEmjvbzuPIvvo1vv/0C/uSH3orc3/m1Z2fjApk2BTzQLuGBFnDx3BoOOj3cPRrjeDrFG3sdTIYsQiP8g0+9FfnOQErjJ569hkfuuxdr9QK+fXeMr17fwTRfQwnM+nAe+DRXQa4wRnWaQ7VdQ00dIB/8MEdM2o1wQ+XtwrHPS7ecln8UVxEDzN/pYnnMZRUzNGhDTUdgd5jigEXuN0ua4DHtGU4CeeZCy7R3kRtxYJ28+2T5YiWucHpldQCjgc0wWZaIR2vPwC8vGiLjDeggsUgd5GHH/42JzC3551YKu3un8MnCKLPW6JVFI0JOGSwwduOdYTAeotFqIlf0jic4AU5KJBOIBq2he7Hdi79G9OeAHRMmrGV+Ma9OXDcvxZZctmQZtjdvozzq4PHf+b9w9ZlvYMr4YlrmzujHRUfhAo5pnyN2C1lRJS2VKWxjWaRvFU0pazQnHA1wcHQ8XwibBm7VAv9/Qio8DOynNlNEMjUT6sACCiCWzmaFTERRQk2FM0RCLJotS5G5Gy7QnKbILKKRY6Jk8mDsdr2kZ1Eg7k0oi7CXDjI2KArCGupwTew5TTOkZqtDtnuDhHHTqe1ctGuqhBmDTUFlZErH5XBKIKGCcB33NDz43UA5U+b+y5dxfHyAQa+HxdaiDibtHkg9LldiZ2SiwdLyIrLRRLAVoSmy7+g31V5aBJf2jWpVr5sHNSck7WaLNUGRhJvpU8aiKEsYmbU6OZKXstmoOSOFxZFkgGpThVINn5bjtCQytMepjo0DNUqciHjvcSdDR4T+kA1CQZ5lnJR0MFcrEm+W1u7Bz/+D/1xGmST3COKRjogTPBMy2bn7c3c6JicManrsci73BhldyojJQkGlThJqphklr60LA18n0Y+kg+MjurN/oOeW11XkGdF3uXhPcFs0nywao5GaEO0TlZdiYo6zmxzvPBjasohTPwsuYVVLCfw8qvDF/SKKNW2RGEEgt27v8FLc8zw4LhCYuZhTjgURBCgILfRr0XDzmdNuTMhMDtNBD/evLWG9QG/CBfy7m9vYF2o0RZF7ZNLr+fPiTPvkU6/g3FIFh9u3cObDm8DFa8jyfZTzLdFWf+3aT+NoeAGzHNNLeV4Rncrj/W9ZwsvjIZqEXDtT/PHtXUxniyhP9zAszVAa5PEzjz2Is//HH+M7lx7Ek+9e947olz737IwYmzWGNP0DKhii/f8S9qaxlt73fd/37Pvd19k5w5khKW6iZEmWLHlR4MZ1I9dFkDiphGYBCiNFgAIF2qIp+qJAXxTIi75Jm6SuHQdF0yRNnNayE1u2IyuWtUukyCE5w9nn3pk7d7/nnn0tPt/f/wxZoGlHIjicuffcc57n//zW71IY68J8SX/2jesq5ccC1tweSPVyRpVcXzlLARR1PJ7ot7/7gQ7HdVcNiFMgJUNrmcuG53XAoMdarZQ9egvEWggy2udhJqWQ+DAhS05QQZE19IxKo6yaP36gS0tnNBj1NQFTDxHLe9XoGkKtNTGCY2Cb9jAxG02E/5gHG+82k6KIWWooGUcgYywQbW9ex4cdO+3Fkv9Dm1cy+GyfE91ISDbgxAhTma4vBBqD2IUEOsnJ89tkFBRy3QGXLRWBtqIVFe6Tfp+gucsfJhfPXRmzkdwSmdLIrY8oU3uM5s+ffm4apQUyL64ty/+T4z3Vyhygob7+1X+ib/3uP9PpyYmqlTkd7GwF1wB/dbgeVGwsoBfmIqHDz+gPPK6hmzs+OfWistMDtowacVR8PFBLS4sOcl4MWxMsgl6cuVBuMInMOwi0GtgxhZ871y/ubUBq8/CrkhxHMKchuHLe4nsJgp3mSaggV1EF7obsfR6gQ86jJxLE6tqGjk5O/J64WASL01YnlJMxIKMwQYoHciBdAHB1TJ2yWV+jhYVFDft9f18n2TnTMcEzIvhfvHhRzZNjn0m00ZAjwer4xRev6ehw33uidqtldBjwV6RmOBtcG3ctS0tqnp5oZD8R3sPAnSEdDvsHzkmVRM+YqsS+QJaj4WfU0DMb4GlDMTa02gHKCuNswZbWJCyu4/xcTZMJ0wFuaHSKnFm6nhA8JREMVPYol0SGlD12A6hl13wtFhYaOm4euXCabywadbmysaHD06ZWl9c0mVvXX/sv/lt1C1Uzx0kagG6zGXZNCGCCDEtLeUvB2GYyODOg9NKuhT0MncJpJ8AFHkjNVI59poouJklUJKRWpxdIwlHsWII382EygseD94yfMQKwC68QSw38Tbg/sq/igNo2YxrgJMRUIzaEuSCdoHevoGfdTQVq1ROLtJxnl+yRbLIzjtcMN06/VgIk2QLehOogO1uvLu0cLYvDa3qPNlY9K700v6ji4Z6q7UNNMmVtqab3S2EZwWfI57Hs5hwPNH880BefALgqq/nkhi7/pV0NC4cAxjQoVfS7t35RD8bnpUwUYcQkTtZgSLMw0OZ8UV94/ZLe2h3rt289UGaQ16WFsg6HpzrsjlWfTHXu3KbeZxJWhs0/AUX2zjQw2lmZ15xm/DHupILJqtw90XNLef3Uy1d1diGnomefweG4czrSn7yzpS5Q4UzVKgAwP3nNGPuQcYYq5bKaY7nKyOyZ1ljig1AH+wfHXaFypRoc5qfKjrmJE7XuHKi019PZ1XUNkLNhtDHEjyIcFYOJG6OwkNQPhInVkhNiKiHQXbkai+83Fw8WB93BrRAkxmwho86ABJJXr9XXaEAXkUzEWIqnjoQkOMPWu1tKUjgg32w/6jYjPp+XfwmC6PxpdFm4YroLGsGyLoaoZ2L8U6Pla9yZGKNZ8NI7ljiTMyVXdyTFJCaJh3tyZ0QbrJiSpg8qnd6wLyqGYbetrVvv6E9/57fMzm+fHJm/wmx/tudhXESwsi+8DZjivQV8N+bPe3v74VNuUyPYYHm7NzJaYWHuEWEikc38P4LvEKrOMeSMMRe/qLj4GQR6z7lTZ+OHPo1BTMpN4zcqeKppV7RUv0NY90i5ULGH0GTI0dT1+PG2/xzZFD4TozruP+MsHioSjoVAYa9Xa4aEwmuB4BcKziFryLx+NvaLvVj4cdApon58/YUX9b3v/0DVEhV33t0PlTNjpWqt7kQxVwnHTZQJ6A5tuNZs+j0wauOzMGphREanxQgOIILHRZOJgRPhwig1qtWA0PZH3s+MszkdNltanq9pea7ukV2r2zeniYDa7HLNKtYR7LVaqkK8NEF2oNW1VQd4YM+MnXgGeG8EPkaLlXpDT3cP/GwV8REyGCKQia+9/oae7O45oWItvLC2qguvflKf+6X/UK1pUY2lVXVx9aSTGQeSDN4Syr4s6Ckag9eEaCnQaYAy42dBe4hNuhMPySlIsFaSNoEYy4Csmh0Io0DA676ODkEuPtnDBAHY3k3sfOjKLftSCtqDn60wa+PeAFiheAzCMAkwEIwWKbWeWqiTF/IUF5yMorr9sCiga7L1tveDQL7DZwYCsAveUag78Lomdc5snZPYpR/bBEIYm4eHXBKJFzfSnErTjj6J6Vx/pOwUgMNEK9UN/e+tE6lUkcqBYOK9oPzx2nBL13e6Gu/1tP7yvgYv3VBOADDK+vr2T+j9zk8pi/SWR/uoPgLCGakznGoOMBI78mFTK89d0e8/2Nbra8sqd/a1v/9EZ1/8hL7f7WovW/b3PdtF/9Vff3869r6JmRX/5zgFqiuLNEyuqMJ4rLP1sb70iWtaKk1UsIxJqHc1x4xLChaxvHH/QI/293XYQa8MG1b0ruheuGlTm0QVuVBu92beMjx2yZyMiQ1IJ96NlZu5sROTtm7/7g91aW5FZzbXNMlNNKbyHAGnYx5Ogknko6RMasMw+4HHTXaXkxrOGabcBKD38yQBAAAgAElEQVRn+5iAyruq8MEI173+cKrpKKv2Ka6CLP0ShjrBnHl9gnnAoT/cuXAow1s8mLOutvNJysX7oGQM5mSVEoUl9EN23YtHltzjoQo1gBaMAWYLSWNU4h4lyC1BzNWRLYBDGYFrzKiEajnIdMj9BAkxA1mtva/f+ce/qYMH9/R0e0tPdx7bvIy/D1e9qNqi+iKAhJLAtavPO3mwnJ/D3fGAXQLdJN8XD787xOHIWlvsCUxitexNdAG+Zi4GCBIBdHBFauHDEDh1ucB5cCUWnYtRa4YSh2y75TWcaGOUY5XmlKw8+qnVPKryrkXS9WvXdfv2B/5MJEhIjnQABHmQbCxTcc0kMPE9JBl+NgUAS3H87o3oSbpddg3F9iAtbxnV8V5eefU1fec731OxGO6SHuONx75u5kUQyGxBUdTR0bHOnTtvhBrJMsY9JJ8g2LHEBr6M7lm7BZy67sBI8ibJUHlztdjbjDoD5eoVHewfWOr9CKuACjwF6cL5szphbIebZ5YAPlVhmhUTJEiQtr2mYLK8EwZ/xUh0NtcaGz7NKJSksLK24UR1dLDn6+7e3mZnGeWLZZM2CWyZQkHLZ87p2ic/r8/+ub+kE4/KkHjKBX8N5B2IP0Rj3fEyHg6ZF0bjXu0nB0g3Dd7XhPQ/I0f2pHSNXlskf5pmGxHGrP1wLOefYSQK0CPsJkDbGaloXg7qFqF+HNJPFA/x3Jr8PBOyTGcy1J8jNtlczCjYqWrV4AB6PZQta++gmbqq2BeaiJ64URSKoV8WwALOYohQ+oimYjTiowtZQ9KJBeFhk0FQcpTV58/VVH6wJfXYJwaRemNzXd8/7OodxnwYC3oqE3D4P79wS3PtttpbBzr7E8calg8NFHir9XF9e+c1jUxBySlLcnV6HKuYB0hVVc3xeqjF8kS15UWNFlf18O77+vQL13RULutffLCrMfHH9+EjCeYr/+B9M/nZCBUyueC+ZGK8VR5LIw31hctL+uzVM+qNp3rr3ff1xZefV5cLnJ3oH/7hWxoU57QxV9fyYlnriwtaqOX0dL+j9+5tqZspKF+uqFYoGjgAUfPflmDIfOzTQZBFgMzrpDdQoZPRna/+SOc31rRxdsX6OGMqwklWMBA4mdHBhD2rg1vav4S3QlRKYVJJnRMdjNmy6YLMOpJIMHQ3HHjmvwTskk5PEEMMPDrImZnIZSSppBKQ1AAckJIAZnQ0kbQ4WIGECVIk46Fn7pFm3NIOg04KT3t+9Vguz2N4FRDjmAwEZdSE1KRWzW114E7jtQC8wf1IxFWUE3CgJMEMhipNBvpHf/dvq71zX4NWV3fu3DGXBDaW7Yur0RHwQFIRsztBop5ARyKbazSMtKLboarzzN7zdfYaQ1ejQYSLa+Wtkkd5JL+YefP6XBtLmaTCYGZJYLHEGSIrjQDpbGYCiHYltIBgBCNL8KRl/UxK3feecaeNzVDDRUMplrckD8iMyMFwLxxA5+cstw/ajMT4eBtfGIojgC7yaM0JDnmREkGq590DlT8oumoiJXKP69W6Dg4OQ1gzKVOzoGcsFnDrocEAJOmNjU1zZiB7kvT4M8Q/qaKNAkS1upDX9uNtjwDphoAf835AedUbeLZExby8uKKT06bqjZq9ZAjSx92eVucXlcdzh1GtxhYrbY1lsmeN8WGpGOrndpeMApKESgcT2mBREJXLVY9D4RghXkpnc3Cwr0oJbx90zwjcMT2YX14R8jSM1cqNJf3Cl39VKy98XH2eDXgcY3YdAczx2Uly86Np1h1e2GokvbH0dXT7YXse3BGrWyjjUeN4HIi0ZrunCRU4+mZAsOG3GJIc+7wI9IOQZgK5knhs3pHYjyWCu0Uqk9eK4doJXUZh46EuAo92nu1rro46eCTq/gDDsWStYb5RyQKgnN8ZtYGOhkQX8MkEbU58Pw/2ia9Jap/3Y8sOrxMCtl3IFPS5bFfZk6byU56LsfIW5h1rVKkrc/GCvgm5PQe3q6/a6ES/OH9f2fy+8vN7KhewJs/obv9VfWPndQ3HCwb09HmuPHmhgBurhg34IKcsHWCup43qWD/92df1W9+6oZ/7zMf0L771lrYW1jTNVjWwfleg+551MH/5H7w1LcMKTf4HBWPORxrnalqdHupXf/ENX4PfffOhHuwPdKE01K98/oL+7tfu6iu/8IoePT7W77+/o5y7Fe5JSfnJqefVjMVee+E59Zpt7R8faUylAbTu/2VEZi5HCtRGNxFgsjmdDqba+6Mbyu5PtbRc0/LmvKGWo07XVUqXziAlGO8GWK5RQSedokgEMVqZ7VcsKce8NuVaL3JdGYVMtisKt4koBHAm0DAaaNQPp04WYDO02EcTjcc5zAzSst9L1wRHtE9MMjLiz0J5mYMRS3MHXxdQEy8bQVxRfdHpFKt5lSrRkvO1liVP1sbPYLtmK8cIiwRn3kviyMRIKwJLZtTX03u39cM//pq6B4/0zve/Y9vhYW+gzumBNal4MIOzElIn586es4YTo0PGcHQJls43LDfAFYwYPII0ookFbDgDxqI8XB19D1I1F2pzs4pNJlfCoJ6JnpoIZ22nEE+kSmTBz4M+K/WMrEvsbKpJKnZLmuMVnypNPjfvg6+lQ+D94thI4PYOJGm1WZGg3/OfG7Lu/VZR9VrdCZbXofsgqFN1kghiJBnilxtnNvT40aNn6CKEQeca83q4/cQdEoRHlu5YMSMBQ3cKJJmuhC5hNpLBUAwi5/b2Iyd0w4RHI3dAq6urevDgvgN4vL9QB+DezM03nDhPmy1Xsc3DQ1eTpWpNR0en2js91VK5ogYdYQU1457Z5mMSWqureRbkOBxiTMf7xaBrTMJa0mDcDRfOpHFVb8zpuNn2NWh1+rp8+ZKebG3FXqhSMYnU4o1il7RseZl6vaHywop++i/8FS2/9KngayDnz6mEW0KB6K4K+RiM6YBXs5wPuPIzAVsv/UmAs3MGymsqLKNJFP3RSN0e5NCSjputgOCzK2FcnlwjZ8g+xm/RPYMSTMZ+jhtZc6PYM6HbZpn+hLBhh2QOFegfTh97QsQ4EVHFfuGUjhgTvejYzZ0BCJJG25zdAWM6TxQiuQagNgjSITE1S3LBoWGSwr11hMRps5DVpUZJ1+7vaTzpKo/KNvvJcU59jVTnTEx7Wv3UZ/XPH2xrkC/pzPRdfXr+RPnsY+Vrh6rlJzqYXtJXb1/XaeacyjkWPNDlo8hHPX86GOiv//yr+kd/+Kdqj9c1yZ1qc76qXPdYn/m5z+jvf/2GThbOqk9kyg0MCsgj2z/TTuNz/ZV/cGM6zIxVJDHY4wVMeV4/dbGsL1w/q+887Og779+XCg2Ns1P90vWKVuol/cMfHetsbapf+fTz+q3v3NLOsBwakw5seRWnAy2hq0UQsEbObCfDSCQqpYDsMSKL0RHdABLrvuCMAKhkDkfa/1dvKaeK5lcqWj+z6OUloxQjT6g+UIxOvi8kGIJfIMliyT/bzzjgu5sInaTkKfZsiUwbGlBBpm+hbOoGCZLWYKLOaS8kGhzxgrdhAUwSRYISspeiuqUiC9kb+DbR9hqFNvNjSWRJFzUJ/RUsfRjkLHqTsRh/V5IqVRaIIYniXZFb+NhI8tr8PvgYye4gXWNzb+hmgGdqqP7Jgb7+2/9cp4/va+vBHfXbbZ2woG+dKpdBQh2wA6MEJEQCIo0/yNr6mqv9M5ubOj458qIT5BSBnCAYBLro8ACgxfgKKDEEyhAXtNBfYr66y7PFAlI/0WnM/sxnI/GUgKgzArENgcEgMTqcdT/Rr0ZniuJxWO3g11J9BommW7AMTlLJJVEYgmtkVl8vvPCCHj58pGEPd8PoOJZYsjebrjqBcoN4MhQWIAvJv91xQrO6QEa2B2DvRLBqt5Drr4RcyWTqvRYdIH9nT51CwRpkJDygwxQXKDD3e10jJOHy8GfAmNfW1t3dhDpEoKfOnt0MCPjMUiBJ1nBdLIXSbml1aVmdUV/93kDLSyt6fHykk6NTLdaLqiA1w33ud1VEKThfU7+Npwy2yVl3epATzZXBcVSg7DhzCcllj3p4LOwM53R0fKSLF85r9+muEyjPH2NJw/6zGa2fueAx+vx8Q9Wzz+unfuU/1uLKqoaZvEdlQJSDK8bozIza5InCMxp7SqppDnKrN/DuIpOL3YzBOQ7UY1UStLuNYneCFM/QZ4zfuO42QUvIvnCsjMAeOn8zdFmAEUwnsA4ZEH/2i8lCIJmD+Xq74OqZiuG4yoiJ8TjovGQTTXeI2yuvT3EZHBr2L/Esz8BIMzUIIz+NSgvY9EyBhIlHlsIuJ328ntXq20+l7EB5EHWTnMqDjMbZeC/FQUatelZvzhc0XmrpXONEV0a4z36g3EJP7fG8fv/+J3U0fU6s5YbZvjkw4YvFDjynzXxLX/oEJohV/dPvd/X0tKyhevrEK5f1h4+2tF9bEM3JcamruX5WnWwlVJWfkWKlzF/+zXeneIrnocUjDpid6G98+qruHLb0x3fxH59okM2r6sA81t/43EXd2D7WN7fBUhf0Z67WtdCo63feeaxupqjKtGupEWQlYqLDhWXsxf+Qiv7oDmaGIIpKlMDtPE0bSKbvZbT7zXsaP2ppkstqfr6kixc3HISHCYXF0s5EyI8kmPh9cGFmlj6BAAvkRwjrpd1MQrLxJsO0LA66OUBGMoXVMt1S7xQl1cDr+xBRidChMFKnjaXz4So52UTSoZMjiIbXBgu9YOV6xpt2Mv7IyRALUAXVehC2wm1wnBlqbj6EBd2JGI1DFYTFwYeaZCDLjMuf+bswIpuZhk2Gaj55pG/83m+rtfNI23dvWpqebunEIw6skqmGQ/aEDokHj1ESewneR6M2Z9RLjG/GOjo+UD4ffAC+D/6TGdTMf52oEts9cQ6c+O3JloyaUnI0Kmg6tVIDsF27XHrclzhSzOnTa1gyHbmTIl1WtPn+zKDGjJ4auPggIAIlJTAw+qIzZfTkz5keABam8CSQsveoCd5Ir+3rTuJEl8vQYKrpHG6QAWrgH6RyPCrx7BxVaeRk0OHL2jRt5/FTra2v2/USkIBZ5LmcFpcjcfFDEOHkcxNwQNUt2KoAb5mWGjW00SLZoS5AgmEcafBHZmw7gVar4xHh0tKyl+QEK/Zd2f5QU5THKxVDyYfexWXV6Y900GupnitqoYT7E8mdAozqJGfi7OL8vFFkLIUNrfVOpRi8nC6KB1TkMSaEp8MDws+BDHrl+St69HDbXQN7mU4L8iXFUVXLKysuXGqrmzp//SW99rNf0tK5CxrmgWYT4AMBRnTwuaNbNR8t2TxY3QEppbKVjWddiUEjFtQcurAJ4Vs6gEgoKFbQEbBfC/+XGMvN2GQWafXyPngxbhLSDsEdeSperU5s+4sg7ZJ8TYMIFdkYBeOs6aV+PHfm8rDI9zmP155ZaMTu1EDekIz5f6gCBHrM/klJ0oY1AFOJHJ8lK31mqaHMj99TYTDVtDOw4ZfX8sDGsxVNhxNd+czH9I13vqVLX+xpZ3ygXP6MlnOPtJpv6Q93XtftwUvmw+SmkG8zGucONZqUVZ4Q+4b6i2+sS913NK60dKH+hv6377a10xtov9HQASTw3Fj5UU6jbEGVSUatLOTWogEx3knz6f7qb/5oOpoUVBr39fNvXNG55Yb+8TffVE81ooPnemCP8wKaN9Tf+vmr+tv/6qbyuZGmuYbqmaa+/DMv6Z996x11pkvmVlQKoCoio1PsW7QSZJkFH2c7mJmUf6pA3fqk4IMBFCOAZkaPvvqmRtOyMtmxGtWCrj1/IZBKhYK9yYlY5sMYVvyhwdgM6z5b8jP3j11AELNiDxLlb6gep8OVSJQkGCCedBegzSxlMZyqfYKIYCwDnRRMIMwZlsxyntcxGcwjsUTcTCJ5XqtE+5ZgjMnaNmmWsYvwqjKx+o0a4wDjETNf8Wm3nlciVwZ6JhSH3UKbHR7X04oAaWY7ZXHfbertb/+J9u7f0pN7t3T7/XfNbVgiWfQ6ll/fOwI9Bnoqqn+St+GfmYyRWLTv5VLFMvNHRwcezVh1uFjU5SvP69HWYxPxYI2DxsO/HlY644ZBFx5N2BNUyjU/8B5FwR5PGmaYfnFujM72ODWJeyaYqImvrVYQXK3TFMS7GSmNpEtXQXIxLDyR4oDaejGfzWmR3RGdggELeXW6dCaxoCNBGyyRZeeRU88Ol4FsI6AjSkm3Mrcwb2ADSeO5ixd1dHDoZE8Cerr31AGf99ppd73PLJbxiemHPtnBga8JEjEUAosLi9rf3/MIjHMEk56dBmRJkHB0AjNtsQAEHKlax1KAIE6nm7MgaK3eiDk8UFpN9bFrL+jeBx+oUC1ZNgbUUZfEm69ra/epVucrqpVKFszks47gqVGN05mVy4YnhxVAM8i1vLciTp2QFFlMoyhdVK/T9730iKZQ1LXrL+itt3+ss2fPq3t8rP6wb32suflFLWxcNADk+YtnlDnzkr705b+qVqagYVJPNqIMTTHTSULKiTtDp0RymoE6HAxdaOfMG+JBJCkOMyHFVKqU3Tnzj5MBRMk00vJyHsMz69blQiWhsaBWK/aMJCymEvwsvg9dstn+yWoGQPydYDxHTbvVUHiwFTi+MbYVxwwwxlshAVRIMWrq55LrF145oa3GcwXE31IyaMX1+t4rccZDqbxoVQ/AJONSQXPtpl6uZXRt8YLuv31T7e095REOHYxUKzd08Wc+rhv/6t+oXNzT6i/n9MGA8z2vzfJD3dtb0Xvtz/szjCYDWYySGIrxGnulyVBL5VP9uTeqGrdueiRH6Xx+8Q3t5jbVqxRVn0jLk7aK46bq077ebU/0t+6MNcitRABKqmmZ/+jX35penMvri59+SX/wJ2/qYFLS0HbHsdRigaT8SPlJSZXsqb782Vf0G9+9mzxFyspO+np5vaCfeOm8/vEff6BBsabytG/1Xiv4gnyyj0ywycOtc4aqiCp9hhYy2cwiblkNuhPd+b0fqtwCSBes82qtoGvXLkWF12iYDwMpj07ZbbKlwGmZQ0IidjGhLPxM1DLU2J8pmVp4Evx7Ctyzr2Nm+4yLMoN3TLM6Pm4qMw3EVsjhZ22wRrU+I4kZcu1kAipmmEZmCZnC1wUZ5dnnntkeR79FhRS8l9jNAAYAIQRH6UP/GGbYBET/qHSASZQkHbpAi8Uy5qPSPDnUzu139f1/84dWPNWwrwd3bpmY2GmfJkdFFGUjYREcXamP+65cuT/12pwfWDsilkp6uvPUH4ExDw/vzLzt3OZZ4azYHYy03zy1OgRy6HZCtR1B7A18Tyagbyo6bTWTjWyg5OzjTvWXVG+9r0qoHe9ckkAoIyerJphsGu6eFm2dRvVumKW9MsIx0v10v++/q1QRnpwk2ZhQ2EXEEykXEtvKwpI/B10QEGE+Mwx8M+0dUIEjL+rh1iNduXBRx4ehQGxYetrhIPVyuL9j+2EW87xPG2yRqBGj7HVc6S/OgQ5rezlfY1RG18gepB+KB82TExcsodTMlD3xkgYDLS2t+D3O4Wezf2DVBoKjLZtbp959MPqyvlohF5I1ubwDK6PYzfV17T7ZMQSaTst7FnyE2KmNGQ2xC+z4HnNOSVQEQAqBCPgZldl/TGWJHroQYM67u3taXVrw9+B1w9/XFxd1+eqLlrVZv3RR1z7107r2mZ9TL1cyU56Dzr8J8LwuwdneJwhx9kO7jGfaUxWqSpuTcf+DwNkdBGgH1WmuL2dytpAHBEJQN2lzCr8HkdGQliHQp3mzrw3niH0gcQLACr47AU8Prh0Pl9VBUidEBzgrtELaEr5KECbxtQlZG+JTSPmQsPgzm7MhGNpuB1QZ5QDGcQkhyfPIM+c9Dp0czxKaY6i3Z4ZaGA90djhUg6hXVICyekN3zY3dkcatPa1/pqv2xYke92rKFOeV7+/p648+oWKx6r0UI+Ch6SgVZbHOVlfVkvSTL86rPLilSaalQiF2YOCBzagQ+oMAhei+6jq/eln3W4f672/NabdyNkHbk2zO3/t2e7q/+1D3DwcaZSsqZiaGCjO+8cKfoOO5XEErk0P9xOsf0x/cwP9F4U7phfxQ/8EnLuj2TlM/3u9biRlSn614walT/RRChM9IFe9dPtLBpIznRZgm6gwn6tw/1f53H6gyQqTN2xMVihm9/NJVezJgWUt7xMKMG2y70Ge2q9ECzxBH0a3EiGxGjHRiMAw2EoX/zvITkWw4uCSC8M2OBMaBgccw6MUCzykidSVUW1TIVnR1K59GZLFtD9SJ4Z+RWAj+gWgJeDMVYgRKhyePpPx1HDjIkMCXSzEKmiXlfCHacYtMMIa0gOE0zK5sf4zA9UhvfusbuvPj7+voyZa279/WyeGhFhfmjZKia2qdnKhWjT0J3QTBjmtZrjA3r8dSeRS8ABBmHHaPFFK3F4gbNOUi8CLnz8ODp8vq6noEhMFAp6fNcBcE/o0UDbyMUqj78n0EVO9UEkT5me1BGkcwDw/RyYA1h8d62A/wmp5vp/c586O3jL+r/YCssnch2JK4+cVrUEXyfhrVmk47rYBBm6U90cbquk6Ojp2kzAgx6q3k9wiceXF5We1mM/ZE3N9EmjM5cgBSrBHVLSx9DL26PUNkuYbz9Yb3MuygsA0g6J+2WlpdW9PJ8ZFlYQAigNjjnjNGo6tBm+8ZI5yRYank4Pn4yRPVKzhNhh6dFQiQsvf+KqO5et3X6NCjNkAN/WD1Vytqt5uGnEOeDf+ZKDhKBYAWI49qqKRZ3keCyfv7DZ+1bUAg+hwQS2XNL8yr3e1oEZRdr60WQqKlsmq1OS1vnlGuVNHy+cs697E39Nrnv6hhoWLpfj/HCSXmZJB2leQTagQrZHBW+JkkJEABtkImUEZHHIK0OZ22A4gQQpagobgW+eCT+D0HspHCjPzG2eq0ewZ3zEjbPIeG9ad45RiT4PJJfSzQaGZBBiWALiMW9wFFpp8xgIixNj5CyV6AUXKIWIaiety3CMzmdMUPcMGHVhwxOYvnCu/VIqZ9iaKIe6uhqhRww5wm/a4K4wNdfX5X47k97d0uKrv8orpLdX3/UUUdrXoExhmFZJ8btrTWKOriZl1nFifKDg/U6+xK7HMKWDqAgAMRSl8WXl+TSdABnt/8lLYO72hQWtd/d2tJR6XlSDAJNp7567/x/Wk/N2cRfUQpDf/0pyyrkBloREVLxZ/N6OOL0v3Tnroi6MCH4c9ZAki1/om+8oXr+o3vPzXkORwtQ4AOjwB7FqDsm8uqjBAf35b2DLMGge4FCYTh6Vh3/uWbKnSQhwaVwJqRRJXRa6+86HYWtjyyLWZ6m/kdUiQzDamZg6WXgE4QKcE4icRNDJmXlHQInCZCJnCAIZOB6ycoehFnpNFQvW6IRPrncbDcwQQqbOYbw5NrlFMao83+e5biZiM2RlDuoJKWWCQaDltaOtqKOatSiQQTWmIB4Y55Lg9/JOapENckbZJcpiSAyUgnTx7qG7/3f+r06ba27t32DHd/j6XxVJcunNf7N9/zXoIjboQWC9YhulSQKwlejIuKXhbb4wQ5kZSUPTZDRub01IcqlIupQGNnQrCnWyAA2WQuk9XC0qJfm/1BsLWxgo7PymuZ5d+DTBjwUj4vaB6SW3AJYtFMeRljLsaSEdeZvRNonJgg6tGtWColugfeH9wOy3tMxqo16jbOgshIlc/o4uDo0KMZCguCKweKpGRF40xWT3d2XNxwb5+/elXv3Ljh7+Pn0LHzs1iSc/5Y9O/t74WSQacbQInBwLsvJ9EESFhcmDNZFfb/3v6BE+DGxroODw8MXaaz4GvoXo4ODw0QCIRSMgWzw2osoCkO+CwzQMPHPvYx+92ACuQi0Tmi6sw+h9drNk907uwZdbstDXo9zdNtcb3yeXODnmw/UaOOhwzmcCE7wj2mk6G7IYmA0oNPMvN4mlX2JDM6gfl61d0gn2seYutYml89ozPnz2lSndP1T/+0XvrsF9UGhpQszmkqYOGbH8WpzqCOEQt3ghd7GwK4pXis/cXI/kMPIroYPgP3jIW9ZWboGCDheBcTcvzmG6GDFXOV4OHQHOGfMhm7KAFtZsg9Z70ZShBGe/G00wWbhIm4KKTPvM9qjKmB+gaRcqYC7pEYlgXjROikgDUCNLKJBVUZdRkUlAiZVpZOZxsfHasGIL3vIOrxPYT06aATPKRCT19Yf0dzmXseB+7/6wWVy9f0brmoh8srak2HKqik8mSgT71yRmuVgdrN9zUZo/ZgTJgnTlZqztJBEuJjL5rLRZlOUl6pXFYeGHzuUP9064K+l7nApzYa0MWxmfy/fmM6ZYHpDI12FlVvdBpGyDBbTpDSf+/jF/V7b34g5ZHslspkfpQ7NVI5l9OLS1mLM771qBlAYyyU7YoYEvTcWGRJQIHhxMcHMO5pJplPoJ2U9fjbtzW4d+CsOeSmTdmDUD1Jr778UvAOkLBoVMLxLjG6CVScvkgys7FX7FpcCZkFnsZoM4Mx7upswf8R6f4QtWP2HIgwHmi33AOquVgqelk8S1SJsslS39akaXY/U1O2tXISY/SuxU1NSJ34wXUFHMiwBJf/cNFKN1mSGnMsoWOsMmP22+nOUN0ABwBNzozHqmIGNu7q//jNv69xc09PHtzTeNBT5/TUexJkRQgSr7z6su7fva1eB4/6GH2QTHj44OOMhl1zBfCb92IV+CrXgVFFSiSQEfkMwHwJUAhlEkA9ywY5BUE1ofq4/kbwJe0tk0zzBRPzgPbCYg9G+dCimgQwbAA8GvNuBEBKKBvHIhreAcQ6PFBqvv9IrJCISG50nFZWNtIKRFrIq5AEEG8k8FCJU6Ej1Mjf7e8dREWM3DlSK4xjuz2Pq/g6fibfx4iJ12F0dufObYME+EkEHboKa2DBmofYiO5ao2G0GEkTy+jF+UUTIdl5YZZ2eHyk5y9f0YPtLZ/fs5ub2tvb08baqtrAcMIAACAASURBVI6P8NwIy2N2X/BveICbp03Nzc3bNfTKleeNhiNxeITsRN7yiIXdCdU5yRFxS4oCeEAEUJLMxuaK1bXbzZYTLzYYoAvPnz2r3Z0nYWfQ7xoNxu9JehA4IUny+VZXVnXSPI0Anky2LMcyHXtUVi+VddI69ft5/vwlnfSnWl9bVnFuTtc+/TNavvqazr7wqp1DLZfCWUsjbxujEfCV83UAJm2mPF1YgsnTiXh/k8AB9o8ZA0Rg91XX8UlTjca8iaIkChj6jMmMbmQUmPhGfF9A9Gu+xxa1BP1or5hBQIkzWd8vnlUSB6hRric7MRIMZ4/7ET5FWIAPDdTg3DiplcupOAING8hNjqg7HGsTMgFgilFyzPF4GKMT4P95JnRUyaMAGczQcsWMut2Bx9GfXH9bF8oPNEEeZrCgR79f0drKVX19fkG79aIGWdxiMQTb1ebKXb18/pymp3UdDm8qw1Rkyu6QrwlEr3UjiU2eZCUUcL+ka5df1fbOW7o/XdXf2X7N/lUDx5+sSmOpvX9EgnlnWsqMNPTopRQsepwUvTdJO2kuwFT66Vev6FvvfKBpvmg4cbBRCb7Uocznsvrl11f0Rz9+pP4Udn84HtJWmefiOTotltSooEwbqsmhKRWqqUfvH+roB4+8O0D+YArCA7Im8F8nmI+5GiKoVBfqVhO1FW4y5wkRSTJsQjLQuSSdMnczaVwVY7FAg5m4ZTG4aFlts5xhJBeudAQJAwuSrfF0nBELaV6ABOSxjiuJ4NDwPbNKy+qqqAIgOlfkekT3hPQDrx8Lepj6VAeR+bms7GH4PUGUrihflOpzwADjes28c8xwN4eGap90M1SOz9/v6c1v/bG2bv1Yuw9uW7uNmui9d9726IUARKVVrZV1sLero/0Dj2tIEOD6fW/NX2EuzwMVnQj3CdE/Aq+JXxAnYe8nd9EGIxqjYwLdkwUFRwXZY5YcvBE6Ql7T820qNoiLmDwlpWWuoaXwjQYKKCf3B7AAYAqSVxmeFeRdgBWJb0D3YGMvuDx4a3AvrXyL1W3blTYJxigly8uEuyNgDq5F39IjWa0vrzh4o1XGA45gN+e/UiwFW97V8NgkQ5axJDI6HLTHsEaGDHly2gp1AeDKLkRixLWxsaF2B7Il0FLcYaXjTssJE82vTLGg1aUlPXj4MBSiXQmOBT+GAISpGIUPz4DPQS7vBffMZ74+N+8gzt8DJuAXQY4OyzsFwAZwUsqIYqJ/Fhybk9aJVlC47qLhFVp4vC6jxeWFRW1tbxlcANqJkVG1XNEAe4NS0fpc/DmdIDvKGVoT6DrXliJi4+ymus2mJoOxOv2+1jbOWopmdfOMpvVFfernf0mXP/6TylTrmuAGCcnZDo5RELb7JJSCMpPQLvOYDLi09zbsCJhQcaYG0RUHFdnJ2HpxyMF4lxEwXDoJJxaSJQABQACM/YvF2FkhHsrZywUQwqoEmehiuC/mtiSLclf0yV+GFyGJkMhdhNSqLppipIySdyAS7SqaulweNRQgKPBClyzY/0HPz4SzKgoYIFcN9MkZPGVLJ2ISSQu4M+PO/C19fuF95fM9ZUc9lZrrevjtOc0tbupfLq9rMgf4p2FL5OzwRGvL72ipcqCq6rq6+gXt7H8gZU+Uy440whqZiYBlsQIZF9vtocEAr5/7on6w8y39D/s/pV5mTtNxT30oKtikP95TaThV5i//xo0pL8bL0KmQpwRiIc+fRVXsFXkmp8UK7OV2iObBCMeMDLGWXPy+pJEa+Z5ef/6yfnjznvo5RgnM+ZKgJa/HRGM6Vr1IgEg7mSRWme8W9O5Xv63yoGiyT4UKmSqhmFOem53N6HUnmI46g57Kc5XQD0q7Co+abD9KV5NGY6ly9jzTbWeQMWf8GO9bUnLh3z7OHqDGrsNrdwK2+TAx1mCJDMKIAxp7l5BQ8Q7HCBG6mOB4RIJInB9zOBI3xiCKD90vzbI3KZOvjZ2jZ+cs7akq8lMnGBMsLf8C3j4Uqa0RxnyWBIMmWUbaeXBXP/jj31dn/4n2njz0cvPm+zdVykmb62uuvHBrJCBifLW7i989bPRSWK3SIYBeLeXdkQBHdrfAw0ggdlLEThbbhLG7DaNgvHsNdj4XyyAHurN8PqyDKxUnGAKRRwhpxxUigNEZEpBdkOCk6JEq1twD/zlseR5cuA50SPwCao06MEEPIUePyxIsuFypGkKNqi0POZwUL7EToZK9BMrHqBt3uj0HVYoDCJb2vGmdmmDJPbToar6g9dVVB67hsB+Ey1KQCwlMjMn2Dw/980goXDebtQ0H/jkkTM7n9evXdOPtd7V0ZlWHT3bDxqGQVxnyo6S5RtU7siUnOwAPgYQjoRKM6Kbw32G/Q2CiQ+K9I05Kx7W3uxtePRiE5QCnnKhuZ83YPS3C8zk58U4G0EyJsZoyVmjGodOf1Si2U1flS8thikaC9q4wAXUY1xKkuXZh1oYwLPtHii/OUE4dVJMzU106d0HH+8gGcS4GVkwoFCta2Tir+sZ5Xf/Mz+jK65/WCFVmQ9TpULBRHjK8D90wdkQUJV6axw603w9IPZwZG5Y5AXGWIvEwj5+NxSO5gDyDLqA0io2iI5xmQx/MZxPyZbB8gziZDS2wsDc3nMSF4my8a7l80F9m6MfzT3KbyRtZMiaNgv061vUMUIgV1P33H0ooxeg8kKiWsmGawxiPrzViNKd+jGdMtixln+rPnPtA/fxjlSAAZ0u6N76mrdtndXZa0s16TRrmNCiFlgkeUBTyS407Wq7eVzF7qsvLP6t8vq+D0wdO0X4WHfT4nDFtykOcmU5Vza3qaeWz+h8fVaDNaDrJqQBlYX9fGVSh+bYv/8bb04yKaURG1RkvEBbyRScEjjw3HCmZXBabW+SgQyDT6Cl8wDk0GZwTh7q+XNbTw6Y6MAQhI1nF11NJqyzzhvFHr1fIdRPlQHV0Rvrga2+r0UHJODgQnA3kZYZF5oHMHKXXX3nZvIR2r6txbqJao2a1WotXehmc1Bd8g8GlB2s+pGJCCDM6l0CkGCpLUgDjHv6kgU6xymncYI/VSE5JS4gDxDiOpobKLRaOLOPxEYkti6XkLdsfBxbAwIzIGc0VtshU7UlfiPGW/SkMUvGBC1JmwKizRWl+McYiBH7QYnQc5VIis852XZORjnee6PY7P9Kkeaj97fvafnBP2493/EAjaImfyEyL69HDRx6VePTS7ZhtDtKKwIs/OO8P07FSseKObTwC1hsjMqP0EqTYFaQ5RrHA5zrThrvi9pgsJHKotAjYBOVYdoZVrjvYKaq4pRiHgT5qtUI0sZRXfa5hSC9BjiqvMTevPhDjRF40fHM0CmOmVPl5z2bXAQJzyeM2qy2nMRyjD9j4LOjZs/B6dJX42TN65ecwpjo9PtERRFSbktH5lOPnwCrvD3RwdKyrV6+q2TwOaG+r5WU+S/sXXnjJBESCA2ivMoriSesNRWc6hKd7O07OjF2cDPMFrawsuSu6d++ex4dAlxmv8ZpLS/NOxHSb+7u7Nv86c+aMdzuMfnh9iKJIy3A9KSComA+Oj5zgKQoYC8L/aXfbSUOvQD632jJ6dItLi3ry5LGWFhZdVHAtSbZ0fYzg2ENwXSFkoofGKIo9EPygvb0Djw45N0jF0IFwnXC2/PSnPq3bN24qm6fLz2pxecXdVHl+WT/x73xJi5de1Mpzl5UtVDRMUGX794AQKxTV62KrHAK4JB/PTuCLsPNLYB2LYGbDTTaskgO0wzlj4jBDm3qRP5mqBHF7jEVEjH3t7puFlc/4suLRLUke/g3kThcD3pUkHTxbe0SnDMfORFsDBdj9UISUAiFmYmyMDUNDreCzaBWVNEWhk+eZeqY8wq6miFMuIIGEImWvNB2rM+yrArAFWZpsR28s3tJm7ZGTTSE/0NF4SX948Jr65ctaLI118OhE9XrZibEzGqg0De+YfAYQygOdWbin0mSk62c+rv2TtxyDvBeylA4Lw5hsEa+xdQdpfOnML+i/fKehw1xJuUFP/Z3D5K1DQsrHiMzfNMvKSfY9/ESiOg47jqS0nBC4QYQLklsoMKeszmgtO9bnrj+n7793W+NCyH8UshwG2M09aVpQEbZ1mc5npFyvqEd/elvZJ52UzaPT8CI8zc/NVs+MnGCoZoH/dZmPL4CfCG+RMJxKCSb9mwtIIPQCMnlg89LuSFL1bCmZhAhzhWnYcgAO+ToL7nlXEstoUghV3aCLWRVSFiMTP6nS+eWl3jjEFalKP4RiR0VuKYWItwFVTjaq4XYZXYs9cxLDn5vJLIUqku4i7I9jEcgeBXCG31O+qG7zUKOTXf3wT7+uo6dP9HTrkXKW/M64GiUYUX082nqozfUNV4Q8XFSxEOKsCcbyfQIrfuJ/kKY/OWl6/xNjLngC4ZNBkmBURDJgfzETPAyWtKxqS2AmsBKgzH5PEviMdWJ8mZSV066MRBG0aBSGqbpjJwREc6ZiQLvOe11aXrawI++9eXKadmPAuqtxZhNsmPdMgD48arrCXF1d0VHz2LBdOmIKJuRWkDbncxGYD4+QW8lodW3dgpZPdp64W/Oo0O6b8w6yqDeyhzh7ZsOJ3+8X//huT0e9vq4/f02tk6aTDtcAxF69VNJJp+d9R8CP+R4UjAce19Flr6+vqnV67E6IIoB9zPLKqmGtLP8BRNB1Yg/gQg0Dtf7IUHDvBOickqzN+vqGtnefeFy5sbaug709J5t8qeBOpljAtyQJjWYmqhTztsRunbQ0mIwsaUOHDSiCPZ19cNidrSwZHUjhgFOnd0+lklp0RcWKA/tMNgiodrU2p2vXXtKNH39LSwsLGk9zaswtKF8uavHi8/qLf+M/1yl2BIvrJvDN0KCACAD6sLX1foWxK0Vekq/xs5lUkBlnUVgyBkVhOCYLUVSGtXLaw3rywa6H4iTsy2doVO9acnnLUmXGfT9fzR7PeYy3YtNE3AjKptFrhlADHAiUIbtFkrmLMEZNtk5H55B3kdGU95nP2ZIETpRH9Va2YPRZNJ+pCtIsH+gyj+GmIxWz0fkzghz2GMVmtFn6QC/NbznRFLItabSgHxxf0XvZV7TeqGsIZaA91jgR6rO5ogObOXeZokZ0KLm+luaf6BO1rrp67MkJi4SicUwVdcc9lUF2oeyQj9FtNbugp/O/qL/zzkiT0xNlzL39CNHyy//L21O3bR9JMLPfx/4kvp4HKixJYz/9/5lgMhPVshmjT3Y6Q5WscFOO3Q6fCitTBNty8F6yOv7xlrrv7xqK7NYzVbsz6J4rUQdQdjAvaorvSKenPjezWlamGN2LdxvOMCBEQqU5DmXcWEOSEySaQ+d9gMdmoVX0IdIr5rcBtQuXvIAjgzJJ0vW02KCt+qGgahy/O5DkYOkp24wUGZV94O7TQJ9O0Uv9YOMTUC1T4lYzuDBBumJsljqYBUQNQzSPKTNf72RjkcxAnPRO9vWDb/yBBid7enjnFkQAjVEGHva0BZro+ESbG+ueMfORGCuRFJAlgW0NSqnMPNftcQhmel/Sx2gq6wTDnJsOzoSwBLk1WRVuTrKf5TY7yYBuYucxYyRngtxWBaI7QjG352qbQMg+w+OVFOgsX56Y1oYnJ/91qmE+Ox0NC9nYu9TcfYQpVxBwQ+6m5E5wBqKoN+YdEIH/Vmo1latlJwKKBUAKvC7fE2oLsSdi38e1Wl9f9zUm0Vgqh06v0QjIcyarJn4y1ZounDun0xNAFBntHJ24M9pYW9Pc/Lz2Dvbt/TJfazgpeqRHpw4fZnHRz9n+7p5VtCFIXrp4waMwHuZavWqNsvmFFZNkN9Y3vbwH0sw56nZQIQg5Hc4Whc4p5m8ILhZLKs/Vtb62rg9u3tLZzTPa3dszIo37iF8MATrIqSD2CHRjrSwuU74ZPYcMTL/TDRJ1AjrAZE+gISdwfp67xG7X1w00lsfQ1vgDxjxSY25JZ86u6faNd7W6sWFHVM7pwvo5ffLPfknnX/6EVGmoNLesiWWmKOLCJhhZGU8ezIkJt1GkrWLvGftWnl3+bpaIvHdJI9pIIjPl9SgkOScB6oiO2qZoFl+daB5QBjtqphT5so5bqZg185/nNThYM7HWGajHzp0z90yrPrMSCP0xqwpQDJhDPfXOEmpIGVBTgvk71jD+NSyaeJs3eozvw8OpkKVDHGuaG2hee3px+aZKo2NlgC9nm9o7fk4/3nte1XxZ5bUV7R53NBoEF5FWFe7PkFjFeG2aU6s41UG9qpcb0sujrymTb3oEP51g8bCpK+efh/Wm7CirbutUh+3HGufpJge6vPHT+m9+Z6i93KKTw8x3i7FohgQTySI6hph/R+fA72cogv+/BBOTpaQphi5QLqvFubp2kUNnnE5DlZ8aTGZGP3azk7yefud96UnLlYllHJ91LEmqeialYBfMid547RVLgdAqoxQLD7TcoBIGtvqhqVBo5Gc1SEszzzA9suKzRaKxX0syQcpY5iXAggYKJPHNj4pZxoNCRY6sud1zjLSx7FgOwyNeN+bB/j1YOkvsx6IfHLsl8wECIHLpwBdjMMhLoYMVhmKh8BpEQcO+QZEt1DRFvt/7oeimTIzMkqwzGvV7au7t6Jtf+6qy/Y6OD3aVHY/1g+9+13NnYLB0MDHLL+j48NB7GJJMt9NyZYaKMHIhbYJw+9TB8t7duw6OBJC9pwibxo6JZTFzarSySAAwqOkAuKbt05bRTSFVPnYAs5ugYZRFz/yBBLMEha/AyIVgRPU+I5vhUc/FwQEUBM3MFZAlKSOco0OACcFxoFq3RgOjT+b0JM9q1cGcM8XntR7YZBIjQbzuWy1fw+WlZTWPTnyvQGXxPvleM+MLeQcEC49OJobuMhICQgy6KeDU7IlKoX82Huvw8Ehnzp3X669/XB/cvq2njx9bv23z7IZKdAWtrg73j7S0OGfW/+5uwJYZzUC05DVOO02/t/ZJSxfPnzdPpd6oeAzXbPW1sb6hg8MjnTt7VtvbWyFCCmMfhYvR0MnXZ3kycdAnQPZB2pUr7iL572q1rvMXLuje/ftqVPLa2ztUuVKzrho7PaPWYP/X6vG5Dva1ubHh3dD66kqg75LNsDtb4LNYM/e67rACOh2dtivzDIADioF6IpuW1eXeFws2RcsUylo7d0V/4W/+ZzpoD3Tu6otqjzLqmd2fnC+TsyRBiq7kmfCl3THZSwJdDha+uWxI8hMviBWx7AjfFT/sIUVjLyY0vljKoyJu5W0+z8j7x1ql6DEV/lA9gjTPv0eedJrROYUMUvB2uAYTA13SNOUj42GPp7o9c8X6U1StQXsSb1AxmKjozmKiAaCW0UDVPKCCSKCgcm36VsuqPAG0AT1goE+c3VFtdEvTwojKWsPcir6380ktHox05qSpe2fWdA85FuLFaGrFfOuxT3Mq5XNqK6e9BpIvOf35izmVn3xVyh5Zbqg8Xddz587rrXt/oopdJvJqlEs6t3JeSytr6neLunvnpjau/EX9p7/9pvrEQfq72eTny7/2Y3cwz5bKLPq9A0jmSh8ZjX2UtxK/jwT0rLN59j0s72m3c8oWmHMWVJuO1IPjAVkrB/Q4p+b37mr04ETDZPCUnbUXyQbYvWc6FNb+Gvb0qU9+XGNQTL2BD1J3ONDSGiKDGOeE26QhypOY6buDscpzKORG+/Yh6TISQczjYj8T7nLeuaSZLt/j/Yy/Blw71ytmsCz2ej0ggyElDxnS3BlzRUJROAhT6BbNBC8jgVjll1FQkrOHM2BaEQt79iwJ8ux9TCWj+nzFI7IC+zAnIUAGGD4VlOOzD7r69r/+mvYf3tX9D97X4f6eR5GnzWNdvX7NFr0/+sGP9PyVy3rzzR956Uwlzt6FZEOBQAIyTyQRw/BvZ/xz5fIVdy/vv/ueP99zly5p+/Fj7wdgkCPjzrWg46DDoIplBEaHA5gjMx07OEIq5HgDJWY8hDnXjfdvhm/M8YnK1UqggrzHKriyB1JtBrQL0byuX7umO7fvOCHQfQQ5LQQuCRDAnBmRsdhmvLS6uuaREciqar3m94aScBXJlqNAfsHgJ3EC/0VJe3trW/OLCzppnvhzkzhn6tHwWhgbPn26kwyg8L5hb1VTHd7PYKjdg2OtbpzRUmNO1WpJT54+NocIgMPi4qqOj08NG+e1SVgsx12NS4YAf/7nPu97BaiAIIxzZLN55DHp3t6xdx4bG2echJCaoSh4/GTL0Gng2jMYtTuKRsM+Nuj7kXD4B0VpRnYoADDKmQxbGiLo2htoZWVZO0+3fQ15vqvlmuNBt9dxoCN5AG22/Xc2vGts7jbo2U2Te8K9YIxNkYE8zurais/G3v6hl+X04MNc1qjQB7dvqzrXULlS1y/8mX9Xo+VlvfTGp3UyyqqxcUEdwB/uOsaWwrdjJHwo70OChU+sgSdDV0zHwpjMU4yEWITbxDWD02LNM4+bZlp5SX3MiYCxLvI3cKgq5pHQ2bpYBNoMF8cL3RDAtJacLcrp/NgDhYSRgRe+3rGQZ1RmxfR83gjDSr0W8Hn2KnRKnamOKhkNcnkb7PGMkNzc3aIbh5o4Xcc4Y3mcGqKlOen5uYdaKdxVJTvUaMq4O6MfHv+s+t2aPra7o/x4qJuLy3pYqjmu5Nhd2XeqYJ21XrGk3fLEisu5aV5/7aWaDu78mvkuZ+cvK1sZ6N6T72mqeT0tXNGGnqqa2VN1WnIRUhjX7BN06fLP6r/+rQ90c7DhYBtI2akyX/m1t6ex35jtWUJ8zX+WlHlndrwkFcY2ZjW4W0kjNDoe+4+kP09y+FSubsmyJZWpFvIB9S2Mpe5b9zW8c2ABzNx4al/nwJTFKMoNVeKY+EZ5YTvQqx97QcVsXr12z4EIldv6Qj0IjUgYeK9Cexuy2x7KzciUoRUauxrL1gRpLIhXMTszE99zwEg8PBSzpORuxuz/NOoiiSDy1uqYYWtvkmnsHOhYIgEzzJqRJmNJZ70yI8XietLRGWKceDEz2f/YfaHAmlG2jDRJNdSTsV32KCRa3irggn5Hw5N9/dHv/l9WTL7x1ptaWlzUzva21taWvSN5urerbqujfret1ZWleH/ovrVa5mLQsTB3t2hkkqhYX13WkydPXDEfHh46ARFgKlUCSd+v+9zFSxaLNNvc+wCESRdCl8mL/rLm6RqGA/U7LO47Ojk5Uq1e8Y5mbx8l34qhzxQMINJgkrdabd8XEgJBm93D89eu6tatWyoXy+6gZo6FFjAF5pwgxIyO+PtwuURMkqBX8XIWEcZivuRkhrQ6AQMU2qNHW04wJBYebEABGHyxb6CoYAFO4OYzkzzPnz9vbbDmMck5JI6wabYZWr+vg/1dqyGXazXNLTR0986dSL7zC7r43GU9efwkQY1z6nd7hhWzozl77pwebW9peWlJB3v7qlVKLhLmF+d0cLiv5y5ecWdUr8/FeKvTtqskP5c9Dd0CRM0PLRVGJo0eghpjFIPytdUKyh61bW6e1f7Olv99cBj6YefPn9X9e/f9nrIj9NQYm0qdfs/3nq+x/EwOIczo3DjD3A/Gc4w769WGq3VPRvIBHWYhX8iXfO4J1kurS36tpzsHWphb0vLKgiqLK3r9Jz+na5/8nOpnrqiDvbJrNAP2Y+zKOBjlB/OtYhyFgZqBJ3QQSZcwOpwwpANAwf03o9923DHMocshTxkkkGSjSBb8UyxV3dnEPpRlO9L+IXQJOIQ9T0wpwgOH4A8fJrWPfsaMRvMYsuuO3VYSUWOaSF4dTnTm9rFO1mvabZQ0LrKXGSk//JDLR1xibG5h0mFO/dKpVvNDvb74DaPJQs2jp53OJ3Tn9Dkt91u6drCrnXpR75aX1ctUhHHBsACMeigwg4dZ6aheNEKvgGBrcaL/5FJZOw9+Xdc3P6Wd5gOd9h7odLSkP5r+++o4kQ+01j3Q5dwHujy3rbVcU73CRJVMVd/YuqZv7r+KybKvqzddX/m1H08tgZ52MO5MHPwiefDLZMnUyUTHkhKQQQBRbUeCiUoSjgZLtlyOxSxBEIl7UGA91aZVPfrTt1XYaYfAIA0Vc88k1eIRWRpPObEk6RCSBLuIq1cuaa5ajwTDIpWAVMgbo29ODK9EU5ASjJeCtjaNfUrywokW0ckvETE/sqsJ9v9MyyypMBtFlkaAIQqUOqEQwez3Rva1wEvDlQrdWuqCokPk5gQazUnFhyXkuA1xZplmaC9jGXZiySgMWGAxh0CqKvVikCrZb1i2hHY8KIw7W/e0fetdPXj3TbUP9/To4QMT//rtlo6Pj/R0d8cP/+L8gtE9mF1R4RO8eTDoYJjPn54c+32vLq/a6Y/37cofr3oC2O6+rly54iDtBelw6Aqc7oTAZTizdcSCKAgM8ujkKHYl3a6WFtA066nf72p+cd6VNGMDJN9RGKBgAHmEllQ2H+rALOOZuaNEDBkRNQVQRLwfAixL1Rnpk4TCktsESozVSkUjm0gwJG5Y6lSOLLVJYPwcAAj1Si1Ic4W8Hmw90osvvRTCQtOMHt5/YBWJdqupWqXmJD8T6zx//pwTDDpcYe2LmvKc9xQsdanY+Tx0a5cuXNTbb77lvQlGcg087C0uyu6imUargaQrFOkSjjTfqFnhmbNBgqQTYZyJBA9d3NLKqhftjx480OLCgsfajB55brjHfOa4FnBaKurAubHdNfyZgc5fuKjHaJEZzpxzIfDkyZaLspWVNT3e3tXKIh1W22NSzuzu7q42Nzd0cHREaPJ4l3tvkm4fNBzKEIGsYuRmcVGNvJ862D8KSXvzxYIYvHlmXeXynO4/eKi1lTnV5pZUWVzVF3/5L2npyiuqrl/QUZuigDgRunEevxkBGn4xwT8Jdj5dzYRz2xsY/epgl1wo7SBphn3sbhhzBrs/kJG8NvcEyDcjRAAK8GBmnLV47JFyibkHX++JBWNYOFZGs4ZpH0HHeoIzzTJ2tRAo6STsZTUSZeDeVQAAIABJREFUT3SjM9Jzt4/UKeV0OlfyqGzldOpO8MblqjQ/p1J/atFJuEPEi9ykp1fOvKOFyYkBQHQ9O8N1/fD4khamOb203FJpr6wbg5J2jczMKNfLqF1MVhjZknarBY1R7J4C24ZkktN/dRWL9fu6+eDbaueOdTQ9pz8Z/JxVlhmXTLvS4OhIGUb16JEV23qh9EhX17r67uO63uu+mFSrQ34r85X/mQQzC2ahWRT7lECJcZ0+mlw+2unMdjRemySMtL+W1ogVO2M/2kfkA3I51UdDPfo376p+wOAK90zORSzHvTRGk2cGNkg3bSZmSMUCFvvycxe1TEXbZnEdhD8OT2OxYX0vsCZGglg/JKHDZiMw9jRpJ+P56GxOmODWRirZwyFQJkad0f0k/ox9XywnE3NB9hpUJgTaXotFcOiaWWY9ocFC2C4QUe76ktxxLAcjyREE6Ve5jtYgo1rhEHn+ahEXFRp5VRtFTSFsovvkxU043FWKOT24+Y527t3Ue9//ttFjiCW+9967Ojrc9xKaFh7pF94KpDtGP6FaXPD46dLFi9p6+MjBjwTE6y/OLTxjr/NzQJIh3IiM/c6THS+ZSQxmjdtDfqpGrRGVWT6vaqGsJ9tbHg1eunRBd+98YEABVfHu/p4X3CTBaqmk6y9cN7rrvZu33Kk0W2093N7Sc1cva2llRY93dnTUPNFJs2VDrliUBsmQzpJRHYdwxmPhWgMBpttg3EEitT5Wq+PAiyQLxLcFxkHW8Kq5Sg0TqozawIybsOQbOnv2nJ7ubNu1EovlNaTnWXm2Wk5SfM/K8pKe7jzxdaO6JZguLq+q1+/q6QGfta/nzl/wDnKH+9OoqtJY9H2hokUNgM/N/T48OHDyIRkQsDc3V73IB5n1+c9/QffufGDEHAnh8OBI586fc2eNGye17NraivZRZE7KxyYF5vNaWV7R4+2tOAcQg0cTi3A25uddBVvROQ/MtuklPVDfanVO3c6xR5i2yJ6bM+Dg6PDInUu7GwKoJLBZbUjxsba84rG1FY1tndA1P4cFOxIwkAczxZIalZIG6L8VinrxxY/p4ftva3n9ghY2z2j1uRf1uS/9igrLZ9S3LlpBp11ANkW1cSI1DyVG4LxupxeWCOxbvJ8hgYHoTEKnRoianBlyGeyqTNT0Qj+gwRQZAQAKjTM7SSaLb9OgGaN7H8K+NJxRHTeweKDYaiyYI0XHZiZ/pxP+QXCsBqOgCnTbmiuW1ZmM7NO02Blp42HT0wTr3Q2nylcrut/IaPdcQ81O30ZeTDMYj3emQz1felcXG3vqjAdq5S7ovX0cQpf1wkZdmdKWilrXQUt6erKobB6F7b6KqqifZb+T1Wm5qgHrC1TmJ0UB/5pkhvpbV9t6885vK1PK6v7oOb2deUPDcc3kyik7x4PTAJFMcupPB7ZfKY6K6o6x3uZaEAVDtcQh+yt/nx3MLKmksdgMluwuJpJPIMtm06Kw5n2WYGakwNmYzeQmYnBU+Vn4DQcDPf3Ou6oO3MzFMj91KsmDKlBcMxRZqhRmOxgq2GlmqPPnNrW5suwOhj0MOHeE4GrzdWVp/9At8+KOQA2+KoCEHCCW+jZt8siKCxtiklwKoMYxvgpIYHQ2wdBl/BKdR8JoAzdM4zaP2rhKsKR7oftsuGSsFJP0C0ixYPpDvLQ4JMxYdzkhdmm5fUit5s9EUveehveUm6iyQAfB+gwyZUBSKbv4+oOtu2rvb9vrpbm/o9ODA+3v7ujg8CBpIcU1J2kxLjLUGY95fEaSnz0eJkiFLK8yTjtVv91xpwjCy6z/frCRqcAa9TntPt1z4OWBszRKAbVnrBqKqhQLap8cOxDzOawKvLSkw6N9BzYW2VtbTzwrZ3+wsraq+/exc83p9dc+nsoB6f6ju+aIPN3b99hjAbTZaOKuBqMno9CMIkrS6EbthL1A+OWwHyimgIQjJxBSCKMT1efmfHZIVI06cGMC9L53NufPnfPYjE7iuHniRLO0smzOh10R2207PdIBEKwM/QY1OdfQ093dsMhFloYZPaoVc3MeLwLjZdQI/+S99973Z+LantnY1OHRiV/DStEsma2vNlW73XUhs7SyqE7rRKMBnVhWm5ub7tAIcDs7Ozp37qw7i9h9BK/I04fkkwNIAQ4TyZWdGedt1lmHjhvAhroVtp977pI5MNZ/QzWhAsttqgk7AEyrKnjRsNuZM7cFZCW/glgZ1IaONdGKMWaGBFiJYEvQZUybr9TV6ZH8R1peXgwXzBx+T+f09Omu1s6d1+LaOb3wqc/r8mc+r/L6eWXHkKKDwU8DAarMXJgp/w06NSDEJmSO6SSigKMApMthJEf3wtjOUk5ZPg9qD8HM571RRLCD477SAXk+kCpoJybHkpg8cPYAHPFwGRBhUjZotOAHkVgpAlFo8COfz5qIyXTHwrKTrGrdoZb3umoACkD+hZF3sexkcuP6vE4BmBBVvOuZqt2ZarWxr9fm3lUOleNsSd99tKrtyWXlpwO9ejGvRravnaOynrZyJt66a6IQ5nrlszrFq4fPzxrAmnj4GhU1zQ71qcI3VM/s6+7kih6MrqiXWwkL6c6xpi3IxSEkGtchiVo+E7ecSaolqG4kmLfMgwlJ9MRrSQnDc/5nS/6P8F28m4kdg88x1TajHPguzDLTSI0kUx5lNHhvW93bO8pPIOigphs48JRpknxL6IUF4CJYsvH/2VLetozaWF/Whc1N9YEpo5k1mqo/6hvPX6qXbGdMIAdexn7EPBbvYD7k1jxDi1naPzlepp8by/yZhEwcNI/Tkg2y/Vg8AozdSqjIMg7JJnfCrJfdXJAgTgYqLKC3jLu40YzDQgbE8GTf7IAkB/8lrI/5vjiYUn2p6kRTAuLNEs1EQJ6goUbNQ/3OP/lfdbh9T82jPd28cUPjIYTY2OEQXJDxga/S67ajlU+aSiwx+XOCsXFxrvyLbrnpds6dO+eK+P6dO1qYW3AyYRm/xAgNscNWSy9ef8HMcTrQtaVlE0FPj45ccUK05Dow4mHUQwAk2K5vbPrh3T3Y8/3Z2d01ogrwASMvRhhnz50xQg0gwP7RkXae7lqVFw2xfL2mI/zI8wgu9jzCIYAwrgNma6Qf0hsBjI8dm8mcaHm1PQ8PRNic4eRHh8feCfHrYHff75mEAZudM7K98zgkdmo1B8roOurWtmLpb3Jlr6v1jQ1tbT0KWCoPcq/r9wSIAHQZo0KSNsn57sNHTuokCRj7wYjvuACgw8HbA+7PcaupueUF72LaR2G3TEJgLMeehqTJdTpz9qxu3QzABF02OweSH1pc3F+CHQtrLgUdBwmQX3CNQPJxPfjZEAUXFubtsGl4eiEUpIP/NE77upb3DMsbG7p166aWVyBzYh3MSChGNqUiIzOMwkLCZa4+5x0TnSrE1Uq5oVwxp6OjuCaFHKNVNMrWdAiv6OJlLZ67rF/+1b+pQaGh6tyymet0FgN7mVBcRoFjcy9Ly4QyMqNxBDGdbNjDhHVsEBanFBbsTlDJKKrVIZEyLus7mVoeiqKSMRboQceOsD8mqRP7bCCXzO/oigv5UHdH6Z2u14KxQyYRuTAAhHAdkuzWacx2h5rf7WhpkFGe1wQcMx2phB8L8W+a0Z3L82qapZCxhJBH56NDXZu7o3KuqfwUInxPj/vndPfksvXaBr1jVUoF9ceoqMT0gyRazZfUy2W1h36rlR9A2DI9Yl81tqlkCZsVnWope6yt6YYmmbKnAoNWR2r3QjoB0mqyyJjtWQyaSiriFGqmkUdvocyX/96bgSJL3Yf3MbOFfVKvTbyZtIsJqJ8l6Wff80wULXxf+ABA7xrNofa+d0OV7tSoroHdFtNi55kseyQWDv1HJRisRJz2IsGmx0JgosX5hq4+d0m9Ng8PCWbG6J1obqmhsdAiCgMp4919UCLAzDqlMB1LzPOUYFjZxPIwfO9Dpj9dLF/USfBafHFx3ov9DSxd+81bt6ig02Y3tLMsR4IiK11Tsi02EQxCU9qruFuKxX9IyAQnxst7vNMhCiEhU86pNl+xmrItqHHVs95dT5jOfutr/1Jv/skfa2/rrrYe3jP8mTaeipLgZZ4T8EgY/MyPQQLV63ZQLBTZm+Q17PUt6Mh7Rrb+9Vde0bvvvOMqnmBTBN3ihSUilKW4H9msaizw63MOXl40WxvNDC5rGBFokay3/bB5NEWPEJDi4BJuP3mi49OmNjfPaGtrSy+/+qqDJPfgnXdu+OsuXX4uyKzjiRFlLKYPkGKvVN2xECyWV1d1fHLqvwtIZ9xPvg/By/XNzTDOysPp6blDAbkFEpEEcObsOR0d7etgf1+QErlu+Nv7vpaKJmGC7oKTwnulC2KUBYP/4aNH7jLc8RwdWzWZbogkx/sD1QbHBcY6Y7WdnacGCBSrFS/C79+9a0Y3Dph0OYwwUdCmQ+B8AbXm9S5dCpj56fFREF7HI7+24epmqI+1vLRotBTnChQUYzPOMQt9+5FgEtbt+ns5i+vra056nANGdNVK1ZYNdCCQKzlHx61jP5wUAKCheI/YPUBEhV/CePLho4eRlJDlLxdjrzroGjCCDlxYXXStBBDIqJKODluJdEw3OtTKSsMAACC+JFt2cGcuX9UrP/fzuv7G51Vd2dSE5w3JoiG7kSBUAhIggHSSa2Xol+XctdDJ2EbayhMh5cLPdgKynh5dR9i6W93b/kuhaMxnRaGcMZo7D2sP4tkSSS2kYPIudPM5SK/I62DGh9XCvM9esZRT1tL4XMLYO5FwLC7f7ql63Ndcf6L5SdY6ZRSqHv0NRjqtFPT0+RX18slaYdjT9cUnmq/vq1v4SU0nR6qPbumtvec0LpxVv4/uWj44fVSlCUJOkh3l8jqmgwKZ6jgDTypI4oMp639EPEHWAVcG9ckbnmjSPtS4NVDBbsTE2rBJ8JTHO+2PoG3T7CH+Ln45wXjU9Yyt/+G4LLqXD5OPLTufjbGiY/H//YYjWFK+1vo5dd+6q86TfZUyORWnjLcYVzE5Sz895mQB5UvcF77Gbyp1VBHenYkSL2Vo8ubHrl9Tr9X1AbDdKqi0QVf1hZqAkYcjRCQYXjPIVx+OuBiVGKedft4zyX3msCkBukq0bV2ousKTcUIxcmQQozTPgANVZp4QwoNt5s4YVFFBzHzmw7OE77GfSwJFUPH4+/DJmXUsTjRcA/TN6JYmqjZKhj9XqiichoGXhgNVihndvflj/cG/+Ofav39Hu1sPdHC450BIgAa7P0LHiRl8FifJoqtq5uJIo4Q2VYhtNqp1JxEOFaO0C2fO2lSsUi1poTFvEMC5jfVAkWHtaw+TdR3v7auBnH29ZuQUIAIeEVSbqWQZf4SMPlDeeKDNeB6OND+3YOFDKi2grFTAjG8IxnBDgByDRuuPRk4+XMWrV6/pvfdvMhFWq93zPWqzwK4ycul5n7B3dOxFN4GP8QlVJ6ZmBFcLPVYqBhS4i8sXPNais+QzUH3C7J+pFNPp0KHiacL7gV8CaAKUFOMti40aQj/0a9JdkQz43Cf4xHAfKDxOm8kWoOYzdffuHTUW5nXp4mWPxJ482VGr29aVy5f18P79kJQBClsq69yZs07+N2/d0tkLZy0aOetwGevAricIkuAoQEIheOxukevNeaRLRYkYKDz8Dif6LmTbjHdTJFqABvw5XBecLWfqDJU6fjGdgDU35vyZm5BF5+fUane0trGhBw/uh+6WR5NZd644I1oQNZd1t0UC4tljZMr5DP5Tw69BDGE3NDePYvhIX/ipn9I3v/mnWr94QeuXr+uX/sqvalpZVG11w0mjh2cU0F8mB71BFBqMxRz4w5KDQEgSsc+Q49TM0CwSROgNBpOfboNxHQnEpaVXw3nv/SoIcBo49KEZGJ+LM0VCtABmPuwz+l3QXkX1h3D7AJ8QMwjYIdLJ2L6M3w7PWZhBqTySFh4eaYEifBIKGRmS3jSr3XpOu+sVCwwvjHd0eeGestXn9MOjM9psDHX09KFO8xcMUcZ9OJsp29pgQjc4CU7aUOxcimrjEjvOCmUZtMOwRyFWUjxPJzUNc0Plp8hDhVJ076SpArSMcVglKMd+m6kN8TwSyww05T0Y/20DOMO9Ym7wlb/7ZhqRzWDK4TdiqQPvEGJMNoMqxyoidjBkQo9VUqeT7w7Uvb+j/Af7sa9hlJOq5ywZGqJlSjDPEGIpwUSiSbi1j4zJZjsZxm7SULVaWa+8+IL6ra4PzmDI4i5sTknatYWKkWSxjA8OijNq8nePixIt3bNWj6reysAkwZCodofjljbJUyQhSwcTQxPp1SIbTT0GixaMagjvDwQOQ24ivsaL/oTQC/Vk3lfYIzAiYzdie2L2MCQcd4UZ5UgsDfYIWdsccG94BCadjg6ePNK3vv77uvvOW9q+c9OIsdNTfD+4lhywkP7wKmwy9ZiGyhNeBSMTOCmWruEzwNpeWNLq8pLFI1EOplpnZMC4w1bDp82Q90jjJhIExQnyJguJU8PfD9EkQuiRZCrGBl1LulDBErSQdrfrZZf9AszuOQc2rhfeJXQedBQ8sPcfPXAiIghsbT32/VhdXTXg4M6du6o06l7Y0u4/evLEfjPN3kDzS8u2EqYTIaF49MTnzRcd0BhvhS0uIqINbW1vWzqd98y+hQeEUR4FBUmaBGTnzuTNbrLlwaGDc9xPuvMYqfA5ICtymVjSU8Xjr+7kXEMapuLEt7u3a9LjlctXzSlqJZVlzMf2Tk9sgYshVLFSUbFWsdDl/ZsfmN1PV4OyM6NBlvNU3HQrKEnPZOL5fOiQ8Z4YZSK9D1CAHRFwZkAQ1p+r1aMaJ+m02kbknT+PgsBhWCgMoiu3mVgBZYQg0lpe3qoPGXeQ8ILgAh0f7hsM4E6fjt3XgUIC9F5RCJAeHRypUC7opAlaq2Lo7HiERfhAcwtLJmaDGnx6cqiLF6/qxc/9rF74xOe0cumqMsWy+mOZ+Mgin3kFo7uRnS3pdJlEZNTpYYjGFIGgiFwUviyBFHPh6SQU3DbGYSGuGax9eF2Wo0J3rQJUmT1TojIkAzkmabl87GkzU5IV0eNE+WJHytI5z2kyYtfHuJZ4GRMS4mUZ73oXxwHAmds+1mJzqGZNaq7X1S8XYnfdlxrLi5pOeyoWtlXLHeru9EUVBiW9f3Cil6plHfSGGiGIO2L3hDwSQBV2UyON0PQDFOFpCPMOuIFMFyLe2wwNjcUMRnsVldAahPwJz4nOcES3Al6MfQ8eUxTsaexMYooOIClop987yaS49+X/6UdT/yDDXSOReGJlH5fEdZlV6B9h6z8bj6E80B2p9/4jFZ+2lIMRNduhWLgxZ097L5M/0iH82xJMjKCiM6J7it9n/BqZzMjijh9/9ZVnCcYdzIBZ61T9cV+Lq/NGNxB0rHidPLEt55Dc8byMMzrs/2brvWMtze/zvuf0fs/tM3f6bJut7EuRlCjKRaIcCZJLIsCJYBjxH7bgwIFhwIDjGFGQAEGcBIETNRuBgwCJY0WGbcmxRIqmKIoU+y653DbLmdnpM7f301vweb6/996hnKFWuzNz77nnvO/v/danMJeNUQodoWVmTGA8lYgh6WTe4DxMZiQjsWB+TSSiPBtZWxIgJcNhC5VhkDmBWImRV1xXdpGRxBmN0ZKHPSvVNKY+8RZAk3FfZoWJ2ot11arAmbkGM7fcx1ubuv7Ga/r+N/9Y926+p+2H9zQa9nR82Anhv2QXTRChe2mTAHAjpDOzN7v7Tz8cjI/KKAYgmTGZ6MzykpMRqcdqusWS6qWSGnWCC+ijmdrzi0nuHqhixZpmnB+Pd3IoHLPghPgWD2bwNegGwtOc3M3ZAN/PGMgy8ECa90KQ8Y0339Tz166F5P5karY9gWNv/8DdxfrjR66CGe8U0H4qwiAfqNWe04P1LXXxEIEQS0IZDHTY6XhZ2Wy3vcgOSRs6k55Z1Yxk2o2mHjy45+qWpJTpmR0fHbpasz/JDNHEkP6Yb6MPxlIfG+mqOzkSH7Bh5O3pQgANELDOnTvvHQydAICHINXmtfF43cHslVde1rvvXQ+3zelYF65e1eP7D1RD/LBYUAm01XCgdr2hrfUtnb8AMGDXiZLkuDC/6NfZ3tkw/wk0HWM8kji7GYQwGYkyPiNxk2RA1zHS4z7QeZFQ6RiRE+J+kZzsjVIPkUkSlwN5EvwkOfF1EBO5h1ZCONjX/FzD992ipE6C7Gtib8F1IhYsNNva3Nmx/tfRMQVPOYiz/b4q9bKW55d09tw53b5/W+fWLmjt6gv6qV/4RS0+/aIQup8WK+qNcb/ljAUJum9HTKYZ8fwDBuDM+D32e8n4Cy05JhgRH0giaG5NZoyoxi6aUcm2+jZq7qkb4mt5Ha4Hnavhy/2xqo3oGDWhECuqUD7QcLQhjv9oPK/JpK1iqartrQ2fU+7nPD5L5YILnXKxrC42GUdjzW/1dHi2qZ3qTH1AAMgjYQaYRuzHkHPLUkUV7Q0n6o2m+uTzV/Tuzff9Z+NJXlP4hLmxSpOCx2JHpaKOy3Qq3ixrZg2/2DOHijzdDrEsfG5GfN/evsqWkaEjIXmEgy12BZbOSqCpcPeMUVhm3mgyOhMf79qnyv3ir73uHUyAusK1jAFh7GVCEiEQXzHeYolfnuVVmUoHdx5qcG9T9XGYktmljz1Gqr4Zj/FraNPBnMocgBTAs8ThYH6CzgoAAD/bsh8nCQap/FgplUs5vfqRD2sAYRA2P2Jyk4AIjmYj1VpVFWuIwUWVwv9iARV6SCFbEQQmEBQ8CJmsS8bqD92yyNK8NWaYjMhMxEowZROz0AwDOYPa6Tj8Tqh0OGjoT3FzQhY+/hcMfSoMXjgOfgxjY7ZLAglNsZBl51aW60U125Doog2ncyzPxnrve6/p7e98Q/dvvKf1+3fUbtS0ufHIqCOqXmbnXC/gkQQhMiHjEzqTbF+SXWsqYOufkdCGAy00m5YCAY6M/Ahz/nazaRn3xaUFX9MlILgsQFNBwBiIBTGdG3wFkosho6gEmxs0NTeGBA1R03BuksIAi1rQP2DxQ2IdJjrB+at/9BWtrp7Vc889p3fefU+3b9/Riy+9bCgpR41EQ2UMKgiV5eWVVQfKrZ1dPWTkxF4JTlKtaTW8nYNDFxIEYKRiOKvcV5boNa7fIyrwOe3tR2cC1BdeCKMfkgSjM8yiuMbss86fP2e4NxUoeyW6QkZcjMjo/OhQ6KA4A7u7+w70jJmwWsbfhZ9BdwRMmrP33LXnzHPZRI6nhCFa250GXSfHf+3cOT14/FCjDujJsdrzrWCNl0tOFBwkEjjvbXll2T8XODFdy6ULlyz1QnBkj8XuBf25y5cuOfHxPYAiCKokkoAhN6w/1u0da7694DEmHYzJrbOpd1fszwK5x8K8qPX1x3bfJAnRzd69c9fAHLpDvo5u1r48hZJHT/tHe9o/PNbiwrIOjvZUKtYxRlCjWhe6cSgd01Wsrl3Wh3/iJ3X14z+hpbMXNEkJBqFI9ho2HktWHNYho1KfUhQEJNpyLkZiwYRng0qMCcVzun72PYyBYjIRwrHWJiuUrJbNgSMZeMph3UKsLCr+PIBdiCPETs4VPUI+11NvgAstI0CcPOfV6YZQaq2eV7NYDSUS5P3LFTULFR1t7mq0UNdgNlO1WHExssjObLxnbldj+ZKuP9r0LrGeK2lUnKk4m2ihMtPTZ8/q3qNdDYFYs19TUV12fiTPZFpGXC562TyzDho0EYosQGSMygAnDXa6Ko67ylUgtIZtxmTa97gun6/aj4bPThfjOOpJWKgVeKIzTbYlFNPsr/7Kr3x7xsXlcJ5wXxKijDfRwMOaCm8wVu6go/HOgQZbe2r0k+BltsxJO5UTkqS7n7SjyZJUBk+ORUv8k3gm8UcxEw3NoAxBljH6AwlG2P/0J39E3cMDjYZUU5NwmWTujDdMfqbGAnIfEK4IRAT4NCYzMz9J77ubYrwX2kJWQzV5K+C/GQmT3zqxmOsT6dqs3SSemblXcsAC+hyQQMv4U+m6Oo+EVSiEgVgoJcT4zYt9b/ZDay0kJuAQUVX11V6sqVIrqFKL7qFMBb2zpTe+/oe6+fZ39fDWDd25cUNjBC2H8Y/9Yoqxc4EXAcKJh4/AMd9seeRFZ8dCkgeiXq1rrlFXu1lTu1VTJbmY4g1DLuQg8YAATwX1ZF+KUslVPpWNnThzeY9TUOal+wk+SnQGRsYlCR++joU4c2p2FIx0CFTcI8YH8DvgS3ClG/WmEWKQ4xpzLX3/+29p9cxZByj2OwRvfhZyKO++956ThXXLUGNOfB+qy9uP1tWZznR/c1vtpRWP6bKxKXsbdmrLZ5Z17/Yd1SqIf46tdUYCo/KF6MoYD2AJRQQPvrsxOgHsDaiY4cUcdX3/X3z+efUHXcvHENwO9hH3bNoDh9cFkktCZ8RlS+nB0Dsu4Mt0GEj137n70MACRigYlLH/4fMCBMhNENxcV2sOgU/AEjPt7WxbEsY8oWrZ2md0IAQvVBYAoNClHneOnJAq1YBrc+184iF8NrFlRl9LRslRyZOQ0C+jYOPvcMNkj8JnplDoDHqpI6VbgmMUSZGzQZEBqGS+VbfhHYmJBTrFIO8b+wJiD//NyC+7FoM+5mXYPhf0yiuv6Mbt9zW3uKxme0V/9b/4ZRWbK8rVF9QF8Ya0kUUimTQQJNkNhEhqwJUpaiKmkFx4xvkz9q8ZnLhUCtkZZuyAAVButqlXtmdIu1YDhTxuL9id046emVCmK3wmQIBIepprITODZH9Oe4dHTvbm2dAdGdKP9Um4V9IRw9AniXR7OGO2vLPBgbTeKOny0gMz768fLKnSWNbd7X1NpgVNi3KCOVMqaLFV05bvJUv+vA6QfapVNPWkIrTgYg2RxoLpnocHTc7PdR/lDPZQ4Sfizt428H52o1txsc61NPCKOhl75ZggTfJFIfc1wOJlsa0p1gB/+x+/PiO+jbZfAAAgAElEQVT79yA/IbfAGIAS22JYIWVQ5sW/c0Nrx1Mvjyx1yMIjvHxOkkIoBafZW0oqPww3jmyULfYzQFm4TMZS7STBnCSuSFQkDu9FJiP9+I9+Sv2jIz8EQ8ZjwBGtLTSxN8zcUjtoMAlGHPuU04uUuVpmC/qQykkueGnsRSIKXTK6SG5aNJmhChsuipE0kmJykp0JYESAIwgcHrsR5g05DsFNLq1lH+wSFwgyQ5iBe/NewPnmpyqWZ1pcnlOuSMclVUhOg4Guf+87unf9+7p9/U3dfPtN7W9tWf4l5CrGKieuDcEJhrZJr2kkRKCnFQbx5Z+VL9i7YqE1p1qloOWFluaA647GalRrllDZ2dl1EsZpkdEaXQOBhMvDtYjPnATMDT6J7iQ7D3RO21tbQVrTzIt2LgLVIiOwuIZBYqMjBeGGPAtn2dYJuYL2DxF7jAUzXQ4JjmTGdSTgAY8lSKH6S1IqV0reA/Amt/nz3T2PRrq9kfaPjpRDmNLeNMOQfx1NtNcNZWagySRNkjXVGgGeuT0y97aeKJeiM+gilgnnBjADJmR9gxfQ6Xr22ad8T61lVsLzZVONRrx/uh3eF9pddDKoND96+MjjLPYvdExH/b42N7d8/+hqSbLB1UDKp+puAWVlFvkkRILd4f6BlleXnRhHCYZM4TPXajspWu9tD904knCg3lBZBuFHouXMQsako0GuBj8ZAiY/jw9jlNz+gXlQnHF2jcjsv/jCC/red18PIVeW5IYNI+WCcsO8Oof7NjIzZLdUit0WFXkjoOYkGK4JSZzdHCKMTCfm5mpaWl5QocheNaf5pQUtP/OK/szP/4LmLz6rrrUGQ7UDVBn26ua+wEkDPVkqmnxpqK0XLhRL7CYD4uxkA1naXk3sb2IkFkrK8Uyy+x0bJJBXB0WEKVSBUNTgmbCEfho5xYh8YtLtqI/MUV6d7iB+1sn0hD0Natcx/ufn8Cz0B8CaeeYagWbNYyFRVLtwqMut6xrlSlrXizrqz+nx/kD9WfjK1GdFffTqRd16gAMqMGrpMCcd18qamvPF5CR+FkmXBAEHiLBE0UzkZSLVPzxysen0kQG2UlFo0noqAGMtHbFwMKN8TXJbhfDGmlXKKq7Ma+iYVVLu7//GazOWZZ3JTIdUS1zhUsy0CXzM58Bft9cPNf/GPRWB6JVzKllMJ/KJPTei8E/7l8gOT464ssSS8sYPJaJYpJ92MFmSenJMRtPnEdZkpE+++qo0Hpp3knUx1qGa8M9QlUZVtblqoL0Y04VqQ9iQnoy+kr6Z4cfJb4HPliDNoZ0TFzuT6w8/hqltcK2casBABFPQKrGkD4Z91hFS1ZI4TWwDGGHBu3D25MSbbJl2W/BIbC6G73ZpqtZ8XY0WD3d0N5ViXt2dLd159029+9o3Nekd6Otf/pK2Hz/W2pkz1vhiWdrrHCchzZD7sbUKAaJUVhM13VJZzz37jFFDECjrFToXUGS40I3Vqld1dmVVE5SC8zkHMapXRmaYvVHFh9dIjGoIFDzEdF+GMSci1uHxkRWY2VeQ7MIIjITNTLxvwT+W5vx9doDZ7/Dgkl04V5kKNiMPEjboLVv87iNCWfbn9JiT5MQSneXscKbb9+55vIM8Ph3hw0ePrbWFTAcjl8e7e3q0u6vHWzuqIuHf6XjZT5JiJ2ClgJw0v9B2UgwUVS8q+hqmZjnDb0GHAXGFJ4JlAIGSa7K9vamPfewjevjwobs4RgoEZ8Z/HCvEPq2agBp0MZBbVP50V+x+jvpdI7b6XWC/Vcu1U6ww8qQw8dhuOPAoisCNzA9J/OBo369FocF4EvgyAR3eDd0K986JExFLluujsVGHdBycB77edsqHh7p06ZLfPz/LgpwQJWuhpdVnl7QwbyIqxmgAQujIsGI4f/68x2ku0rB5hvs1YTQaFtWGy1sEdqp6o+n7SofGSBE5moND0G0UZZyBmT7+6qd0/8EDNdsNLaxd1kuf/FN64VN/WoNSjTmVCvmS/egH3JNO7E+4x35uvewfJRRqBCnL9yPxPx6HFcPJfjZASYzc6FYYbdWaLZsbWj+QImom7/Ns6+BikdF54uLY9C7UNbC8gGPT7aI0ETttngFizXFvoBafGyvkZHUMIIGIj9Hf7sGOqjUMyiZ6uXVPtdKWhtOK1nMfVr96UTfubSif6zohMZb94NWLevhoB0qc+tWKDqvwYJKaST7smDnMGZE8I557UjKTOrv7qmAilvYyuAjbIp7kxJ7UuTlJY3nixEAN8U1v7Q1r9vPdqqm40I7usMAOZ6rcP/j112csyjqjmY5IMFykQtHZH3kXM15LBVWZuX73jlY3kApgz5IcGrMO5kmCpNuv1MkkyZUssWQdTew3/LuTxTpBKvYvp52OExM3h+DsmDyxbXI5nwui5YiqN+xHqSRp5Ymq7ZW5uCgFKky8ImJMZltUv2i0e5mdcUa+jNRwOiIzQ9gr/ITqKuEfEUAGS3UXA1VmKfjkXBnvOf4frScVd0bGDJ23aADtwc201AE29jQolFbQxS6OtLjStgMoh5Lan3b49rtv6N67b2n7/m1d/95r2ll/qN4RHu+MMPqJuZ1pc03MabF/DBWTZx9jkwUJ4ohg8iDgTUKXwWis3aoHSXM60dXLlwNVhLGbu4eYS5NwGLf50KZ9mReCLHKddCYOMixEgUJn/vEkeKphrigVrJO5ETgJLGFnwBAcdDeWDJzYDZBsQGIRENlj0EkRoI+xfT448LVr8JpoSYGim828/G615zXnXcauNjd3dOnSeZMsSVAsw67fuaO9fk/bx4cqlGrBmcoVXNEDdWaezT6F4Anc+fjwWK1WI4nBhmGT1Xf7Q1UbdQsdcm1IMIwmYyezY6dJZudUlIwAj48xcAuEGQvjuKY1FwmISZI8kePhtUhaBParTz1tif7NjYd+dhCwNA8mlzc8HECGR6u2F8Dcq+YEThC0J06p7ODn0ZR5QqHAQDAhcdv502eS/WAkb+4ViDHbQaOU3B8YDWclg95AwzHfh0ICbPV45ikeGIOGXNNEy4uLHuFxz5AGIrCRrPm5vCYJHQkVOq9wmITAGtwbnEufe+4p/eDGD/TMM8+qP5rp2Y98Qj/6c7+gwuIZ5WtzHkORaIcWrS1o/+AwnHQLJXetFHh0HpxLkosVPJIIJcEiiJXoi8Xyn1EacQH+lM9oIUZoqF8wIkT/ENFPbAaIIWF7fKp55kkHsaAQqwcSqJGGYZJkQIGN66x3VncnjzQPhUmYlU0NUDhbuqe1xoZFVg9GLd04uKBhfVHDw46urLZUKLR0f/OR1lbPWCx0XCprq5xTp1BQdRKd5CSpd5jH58ATI37OIc7HjMWsy54ALKkziD0n+yh3esFRdMxLUGuWmYPcRAWeXxqM5bYmtZIh0HRe1cFUf+Yb95X7r//X786O8SqfTHU4nup4NtGkmNcM9m4OpmheOarvolQjQHz5bbVG0TSF5EkGv42x0EkieSLBZIiwhPI7kWIJpHTatyRyyJM7mCdfjxFZoNOmev6Zp7XQarqDwV+Cw8VFoPp1m5ubqDGHW1/gwa0tln5QNoMkMCSnL+9inLsy6W3sUJMBmQNOSqIcDrf/ZtuzNAzJTF4nk+bgY7jzSm0pB88+4l6NM1IKQIVpnsbOs+hnDsqIDO96ZGn6ai81Va6BN4/xGMezv7+jR+9f1xtf+5LKk7Fe+8Yfq7O/o+lwlKybqYiAW4RIY73WdHCAAc7DRVdiFAv8DWCLs5E95HmKltotX1NGbcsLC65uvQhXBD/eexnrWMhiY+Q9lox44iEhQZqXgRlSgxY/eYnPQNrg1V4NuYmEHDMBrVrz2bLUhhWqk7KB3z3VT7qOFBe+5tb2jsMyk6HWwGr7LNFr0VERKFiao9ic8S8er2/5QceemOq6VEEf7ZG7OVSi3Z2NJ9o/PNLt9U1tHRxaoHG/2z2pXkFBYSMMVJn7TIAm0bFfoDOFiEliZS+DBhmgD/ZRVN10FyQUigyQdyzWCa7nz69pY3PbagF8LhIFnvZeoOcI6odhg7y5aV7QFmMlEFjTmdbOrujh/fsOdoiFkhiwVv6RT3xCd+68b37G4sK8uSqcUTPQB0D8m97BnD2z6oW/QRagtqoVgzNMwEQLBKVgUGbjidoLC+bEOBmZ24XPU9tjUwQtZ1jnOmABtw19PoLT/MKixTBJPBhUNWtwcsYuONwFHB5E9+YEFzQDCgF4UIuLK+oPu+Y5YZW8zJg4N1WrPq/lc2vK1+f0mZ/7BSPKivMrlkvheQQ9xjjVY66k/Iyemtn78NlYxGMUZ/4MXxdkairuAC4kIzInGEbVZR0C64ZcR2JGzBRwCuO69oJ29nd9fXnmUHY2YjbFGvTNGBnRGfIMhORWdEZwbkgkFAH823toaBOopMNFy1dUGD/Ucwu3lCtMrNQ+LJ7Tza15e2wNB0UN8hPNzWZ6f3+oFy6t6dbGnjbzYw2rlXCopOieBQAESEOmKh+BjtUHY7GOC2APxjLdRRKpx/00EfG1tkRIAsCJsp4UUqYa1coqLCwApfXXokN57d37+rl/9mU1e3vK/f1ff23WY0Q2nvmf7njisRgL01kJlEXR4zIqXJXzml8/1MJrd70TcZeSILtOIokTk6kOnySbbB/zRCB/UpI/Y9j/0JL/CUAASYfL4Ew5m+qpyxetR0YliqOkGbhIR4ySgRCtdYXqp6GR2alAYIO2mS3vPfNP/5BgHBQZzdhwE1hf2vkY682YMJIOc8xQOwjHS8aIJ4nJLXPAkmMhFph3GEVD5Fq8b6HaCa6Lp3feg4SvC0tBIMz58liLKw2PQpDqt3r1cKzDzcd669tf1s79W3rr29/WoHOo7Y2w8cXwinabpTmCjAQlwA/M5WHXo9h7+cIFNQwpZvmMzP4Fdyu1UkUDlpaVkpMPvjGM6kh+yKdwzgh+JFvbHCf4K+MiPi+jHeCtRoO5CgtFZT65LZLtDNmP6piKjwOclBUyHkBYIWQeQ5FEvJsCFu2OMYAV2Mny/eZvsEdhV5MCFAlkaWXZ8uvHB0d+eAhkjKU2trY8frFvCYRQgvbWloNur9MzuODGvbs6RuSy29NAeT3CSI3kMaE7HDiZeZzToMOo6Ojg0ImY92cBxl7XsFdsAEhcwFAxiEPSnd0J52dhYUn3799zt3n16Wd048YNk0eRxsfG2YkLKDkwX75+ft5jO/ZCQKAJ3ox+z587p8P9Q++1SA6c7z27XK6Ysb+7u23QAHuqjBR6BFiApNzvaQ21gd1dJ02+7tatW1pdXvH7wjoAlWlQTgTi+RZ2CQgZTj3KOtjb05nVs9p4tG5JG5IKiZbFPxDsg4P96GbHIwMBEL8ESch7QYkjRqK5ADt4J4ByBsJLIaUEzJ3dRb5Y8fWke7x86YLu3X1fq+fOqz63qGc/9Kpe/bM/q+aFpzXIofmWt2glUGOSCFbYrrZJB+xDGWmzakPzy3Bc4gLjb9jpjPIm3ktSCPA6lpkxAR0txZh+WM+MUdB0Zrts/ptzSNIJi44oVNkXFkrRefLMQ3I1YtFKy+xBYhdEZxlFc7JktxBnjjCrc43bahW2DBUessuov6LD8Zw2dg503KlKcwVV+1Ops6XG/LJuE8Or6CzmVZoVDdHnE1u5w8VyimlcbwBI3ZB+oYj3qD/NUCJOJv+sNEp6cgcTsXjs/Tz+OKOlBRWmJdtKXz3o68V/8WV9+AdbKo1Yaw6V+69+5Ruz4xHJRepMcjqkCizmQscJWWkCaSVGFARERlPLf3BD9V43kF5GRAW82UHFLeWf1BKLcVj2K3iPodacqRv7Qj+BIsu+nK/ltUl4o0l4oZ9bXdHl82tu0Qd9BP/gfeD9HZUAPBUEMOeX5zTOh8ucb749IsghLJaTNapHeOHZgBidiYMJaZaN+Tj85rv4GgRMMVNd5mFmRh1q0gms4AV+0iCzSx3ueKM4qAk44KU/1xP28wSoYsAj8+WcFpDMqFJBxW1nljnpdnX77Te0dfc93X/vLX3/29+yoCTjSjokOjKWpFSlGGhRCUFIZCQG/BiGOg8GhElSXLNZ07B/bDn4i2fOatzv6WB318ZV6EKB4EFiPhvdUZG7U8FDPIkpGppqZYIYa1LpmNluVCJJ00yqYPGP4Y5kpDeSOAmbPVaUVL4vuI7SKmdIPUTecZV0ZRjuhDwAvAdPmEGyILGfHAV5jRJL6+OOR3t8FhI73QwOlAR9gjKfD2a592tTqdGaczeBiKXHO7OZvvP9N3XI0v38ed14/5ZHVMe9rsYz6bgbhEnvidD8QjwxOW9GJcp7LJlc+t71t3R27ay2d3YjYTdaRodhX41YIvfo1vvv66MffVWvv/aad2PhN1Nx0N7Z3rLFNfBl9ij4wHBm4AstLix5tMLyPhjyQ5Nx6TDpuviHPQoJhb+jOwZ2zvuGhc9OhKREF4S7Jzwe2OV0TSzeOfWNZssgBZIbEG3eB7s4khZjsq29bfNr0EJjJ8NYlNeG5Hrp4mXvVQjcx4eHhnx3jw/N6KeeoAPmOQwF45wTOMrZiHr2+ghk1sQej/3KZz79Y7p/96aZ7i+89AHlG/MWwvz0z/5H2uyOVao1rDdm6kIGWabr74f3C7sWRn7wo4rlSnBkkJnCrjgVxyR0Eo9BAN7ZkpCwBAkr77lGyzptBVQDkC7qQ8IM6RuPwgAMEAvRWjvCYyncSSm8SSxm+gPWQKGB94BYZhIK5Vwj0zOejdScPtL5+S3l+11bLBzMCrqxeVnjchudYlscTyp9adY0hHhvVlK/kDTGChiJRccBOdJgmpRkiLUgSHuHxyYFUzTFzvgUmMV9sOFfItQzFTIpNZXcBgswnl1e1LBSUXkiLXWOdfFrb+rD37ips0c927nnxhN1J33lfvkffXN2OJupO5qpN5I6s6lG8DXAilWkyiynZsI2DxtlTYsFlYczNb7+fbVHMdPDXtgu8QlaHNjotGNJmmJPjr58O05kYiLtuOsJbLL/HR882+UY6KpcIdz4Fubm9PLzz6h3xIgGxEjoKjHL5lAE3HisGhIrzaImvmjUzLHMN1nQ47D0sxNzP1vsRxJKO58EmzbBKFXfdrCD4e0FLV1JeM4kAduEfIDvEsmL9oo9CLNxGwEkmG9s32XUl4VnyhPV2xW1FgjsHMxQWSaJDfZ39P6br+u917+lvcf39Obr39HZ1RVX8Iwz8FcnuLHQZSnMAV6aX9TR7q7mqlXVaxU7WJbyObsu0sraGWDU99+vLC6oWa0ni+DQxbLoZSl4CMBdUcT1dWC5iN/70ZG7HV8PKjjL/0enx9jII06LMAVe4oREmyEJrf0XKEEq92z3knU5Jy6k2Ww13b9AxIUytP/NnoEkNIn7Aiw8NmeBJmL8ROFAoiKyMbJgxAOaDZUAuAgEO3YBBFsSP4ntvZu3dOPOHZWqde3QCUzp8MfqDuHE9KL6pOKshgiieSRMAKiAh6C0qmrN1S3lAqKNToRfKCHbRmCMS+ZI9VrD3QKW1iSZp556SnONpsl51VrZGmk2VxtNLMuytb7hxEIS4M95XboPeDqTCQvzRjoLO+EHM+obuszujUSxvLSi7R2Ul9k5zTQ/v+gOj0KFboWv29rZMuQbnhLghWazHeAHZFmKBZ8nup3FpUUj6hy8zBNhB9M1fHxnZ9/JHECDCb5jxtk4RVZVr8B3mVlhmxFqqAxTQIAxKnqSYNY9mmBT9jgLmsMIb9TRNF/Uyx/7hCb1ef3sX/5rGlXb3sXInXMQc3vDsYbTbGEf8ciyQZZ5YgSUV3dA8im5ILaRmJ1U+e8IquGSGRbp3OfMnpk/I8YYFeeJBMpNvFZofDGqteX6OMaH2V4S8zIQukfDnor8XAoi2PEoEIx4gxRIfZ2v31ejsG39xsKsqvvDZT3qrPp5HPeHgj7QG4V52qRS0z5wbFQKkhilE4S1G6ND8naXhT0Jl64aEc5EtbAdmzu6IIo7NqNCj5CutcbYw+TUy6d9C3YWS22PBWv9kS7dWdezn39NLzw4wAEogAEeaU/UHXWU+wf/6LXZ8Xio/li2Jj2yfIhURk9r51j53WNr3Iyo+hkXNCoqXz2rQr+r1vVNCy9OywUnosy75UkujBPGE5DljPGZSdCcCFCmBicgrzGCioAT5EsOXySYmSXhP/6RV6x3BcDDHtzTYPQyKnPyIJTnJ2otN51geE/BRk2w59ieJNQI47fE4E/JhtfgV2ahnCHKUnmd0k9KhF7eMY8PIRx3IqnT8SjMEGSCG0vwmNWaO5JcLQmSoJum+YGW19rK4WBJcnJFD3lroK37t7V954a+97U/1NHWuvrHh+odHxtienB06Nk2OwVGZUBNqZgYdSzPtQ0QwPN8rlnXDF0yKthGQ+25uprVskdjPCbI86O8S8D08j2fD/8Pv3+D0x3AeWgyj5GMExT3Kdj5AZxgKR9yOhnAMOtgLUmfrBB8v+kmTZ6MLjgVhAm/H2OD+BXXMvsaM4VTNRNY/yDpGtmSxpN8F4kn4M0jS6LbbRHpm27X0vDM/RGtbDaaDgbAklESZgTy8PGG7j14oEdb2/Yv6eOh0usbFtsZ9A15Zo+CplmAHKhKozAgaNK2suMgCdCtkMjYwaCT1h8GChLOEEx/qn+Mzn7/C1/QKy++5DHq7u6WXTVBcdGlZx099/fgCFQYhcNcqDQvZB4yQ129etUFwMbGY505s2JDOORiYPzTvS0stj3KojBghMjrsmuh5gHyzOjH+zyC6yxv5BRy/sjcIOV/4fw5o5MAFliOBudKipZKjOBCmy8CPp0TQA8KHNS8QbMtLS67s2GZD5qKoMPzSxfcnGv6OWfJDvsdJ872XNOUiYX5uq0Nrl57SVde+pCe+9inde6FD0r1lnKlsvceQJoHvBbcGBMxWfCnPYeVOBjZEiFCm2wwAvSQ9g6c4XzJ4zA0zhifsyeCyIp2HAUBOxtiDmNzdh1cQ2JW7B4TTWGWszsrU5HYojOJCBDCtmHbFHt59acDFbAdsy1ITkuVbS03HqssgBKM9lp62LtqyReanWqj6oK1nC9rX1N1rK8209gFl5SH7M2Yz7YFQeY2p0fSwe6epyjZbttpIFOaZ2yXyO0UaI7LSSqLkVoXb69SRfm5eU1LeT2329GVL76mS+/d05kjbJ+JV/B50Fng+vc0ng6V+3v/yzdm4z48GOl4MtSsP1Z+81D57S01bbIZKArCZhXZ6CLSA9KoktPCuGC74yE7BapKOgcjnp7gwmRdSbZ/eaJ78WsndEKmpJxVuSdJybpnaIUxj4/tHcHwMz/6cbfdw37OKJ7oYBD5izEYVQ/2xc3FhgqV8IB5Ep0WMglUTBnfJXYqJ+MaL57T2I+djCGGSbom/XmGmvGeIFXTPJSRGAmcpwt9XtlLQGbAFtoLcb9QBpCq5YLq8yXNL9c1VhA0QX25Iut39ejmdV3/zh/rnde+rknn2Eq121ubho56iZg046h8UVO2fMVsphpqxo26dwF0LyTn1YW2nr500U6MJB3+YcwBI9nWAgjc0Wp7sVsxGurM2TOudIzoSh0E19udS4KkP1k0OBmEameMODM30JRA+F66vyx5GExxkjASpNy7qvDOoAdyh8ISNN0ba0x5zo7CQuxmLGiYDKZ4bZKcpdiB5nKG/Eroo2EzHB0ZPxtwwjtvv+Ngt7QwbyIi19XgA+xkewN9/t/9gUcsPMC4/8GLmJYKZnpT/TLiYPwSS2wSz5y6/Y4/O7whBC2BEFPh4kZ59emnHOwhCy4vr9hCOSNUAuX90Ic+6C4GkUrvb+g0NjZsoUAHREFHElvCd4e9FGizStnJ5mD/UNeuPWsbheMj5PDRs8JSGrl5giHhJHZHXB/+DScE7hPgAAikjKe4p0ge1RpNV/Us+knUKFdAwOS1SZgkT0ipBq2g3jEYONmEcnaoPPDfoN2AdtO1AAoA4gx3yYrHFpwkKBfdDTHuZJfC7hXoNvdmdaHpBFWtz+nStZe0+uwr+pGf/jktnL+kaYHnHHmlkncxmJKRSLgnDriJLGg1ZruPhhgu4Y1uib8PIihJn6iWU7FScwFgRQag+exJbNMckrrskyhYHDkMEksglRxBNroAroM7SUZEgH1Qc2ZkjJXGlPXDWPnZULnpQBcaj1SeHiiXR1strzvHz2gyXbQlCV1jrhDjREzC9pCCmU6MBDVvi47Pe+KYtjACtEsuhNq9A1XpMO2jE4UKMdGwbLruNKLmGff5gBrBJMBdzVj5ZkuDRkPV6UTXHm7p7O99XWt7h6o5cXMhhxrbwJFECfy755+Q+/v/07dmoC8mx8f60JUlrTUX9Nu/+SXlJ2VVchPsn/2Q2akyzcZ5c+VpTsNKyMBnNqIllmY2kkws/gT5zfgsUYQmBeW4JTFOSh1GVuE+ua/J2jaSgRFVIFdGI/3Ej/2Il4fDwcwPvyF5zE/HgQSJpeFY+UpR7RUUeUPeIptjMR5zl2JeTAAAsvfGf2YdjFtMx8lg+ztgukoPgqCrFuuLJYKZq/fYO3DB4sDFCCce1iS97cNL+0nGhHxY0dxixcgxVAj4Zidt9lS9jh784G199XO/o+17N7T96IFHGTdu3Qgcfy5nW+CDvX0/yLgJkuT4/go8lnJZq0uLqpbzGvcHunblko73YI4vax4UE4rN1ZofFv4JXlA4cxraanACsE+UpCchsIj6MkrBVh7IVLHjDrrKRtE1JYKT1jvbUT2RbLLEEh1QLPqzSvCJtV3Ah52XEz8pjS6TWejJotLnxOig01/BwE5KEEm4lYRkS2LEO909BUnP49nZVHdu3w6xRgy2SNreLRX15T/6qn3rx9O89uDBDAcaeRmc1/burhrNOe+A5uba7iDqTdSBQUMNT1Sikb3n5z3e2HDndPcuS//Yx2xubWt+HiXmfT8Wly5d8E4NR0tGNnQpFBWZ7QHw8fdv37aMjJURqmUXCrDykdXHL2Zrc3800R8AACAASURBVN3SQXBKqOTbcws2eltcmtfDh4+sik0SBPxBYmBExj4hm0wy3gVGfNTpeUcFdJgEB8eJJBH6aSEdgwYbZxGYMxIsFBd0cFZwGARvh/dHgosRU0jMYH1QRP8LewXEJiu1sFjeQ3C0bIO4x3jyVIu6evmKdrZ3Nbd8Rs9++BO6/OGP6QOf+nF1ZkVVG/Ni980elc/aAcGZZwGPBw4j6lh6M9Ug+YS8SaIsMGoCMEIHiu02YrqGG0cRZZ1Bum30D5O+IvHIxadHaEE5sKIILzph9BuGaJjL0VHZ8oNdDXHD0w2EO4/M4bq42NFafUuFUVGTQk/b/RXd719UCSmualWVIgv6oSbsGUsV7Q2iA4n5Hx1bKJFgxkenxS/2nsRJFNhJLnyp0156/2GqGJMc7w9dHBPLpJFpHCNVFuc1LlZ0vtPRy5/7iv6Tv/sXVK8Rn2rWhyzPEIOtxI6ZUZqlwtiZSrlf+plfnVVVUS830E/+xY9YiO13/q9vaFZoKZcfq8AcMFWiMdOBkzINYg7/DUky7WHMDEUU7gkNsSeThncg3rVEEHLDkEiWEfgzFc4sQcVXWcrAtsZsYjDCmuoTr34o8P69qas4iyK6gwknOyPHYEtPh1pcXdQ0T6eQwg7tuJuhWA54tJeSxYk3zZ/ornirmTwMHzLQX9HvUH2xDHQFnbqW6G44RCkh+YKjuItjIQrQKDIzRgpr6eZCTdV6UYUSSKlJ8vJmKZfTuHekH7z2TX3rDz6nR7eue28CgomZNkRAKix4HYx8lhbntb2xqfMXkHjv6cziomokv/FQ51ZWtDTXMp9mrl7xLJ33CKLKOmX4qidHSDPxQaTwewvkhQw3i1eqPfNS0vw5c/rL7p8VGTLEXuYplPTuAimWdbiRMII5HZVQqBGEonX2d3Etk0xHOj2+k5mUR+qKTvqT1BW7A4zpRCImxc8xQMP7szBjC5UFYKzB/+AscT0MuR2NLI7ZOzyymRg3HZ253/vc5zzD3z/u6Gg09FJ4ki84+TDWYQYOEuuwc2TkHQHZp8VyIWMvwvk3sOULly5Z6j92OnmTOkGUMfJcO7/mwA2JkiBMp8Xink4mUFIh5cN+hL/Ds53dD4AIOgoAAEjnM9ZaWGjo8KjjkQkIS4APJCK4ZJB5uX4EOgI+1wOODIKaFChocrGT4TNZnLJY8nWYm2vYRIzPlvGjuKaQSufnIFFibRyAD3YIdDt2OR0PdfH8BYMYzHcyZLmog6Nje9OAyKODQRsOfszqmTXdunvHoJRzK8t2XC1gZXDtJZ155nk9/7FP6Oy1D6kzyatQwz5dvrdUf4hgMs6LwjNslHGrhFdFcc2OIdMvA1lmx8zEjbHcPZ2I41Pe3ab9mzgHCdILyMjFKTbwKKmBqiN5WBc/p1mxoM50qj5FZamgFmaBg7x6jMcKAwfq6fBYFxfvqDVDfHWsXGFBt46uajwrqVqoaVrEciNnKZajqbRlPl7OXQZpkyKA+Gu+DnGIGIyFeKcTYzz/PoA0xOBAllFUEb9id+jOxiuCMEqc5IYqLC+qX55Xo3+kz/zj39aFg30NV6v687/8N1Xq9vX4X3xRtVFeuRFNR8CUY9fNDlnK/fWf+kezSgmBtYk++xc+qmazqt/5518zxt3ylskuOJstltiFMLYpAwMIkUsLnTGnT/IDP9TBPFmGPjkeS/A8y7bEjCX4D/8/umUONI44fPSCVZk/8eoHrG/U78/czsJg96KYqmHMfi1Y9qPpSNW5qioNsOxp9Wv2bSShIEyecnniz8K1MiEOkhhnVM6x4AfVFFWvg2ySjbE8P7wSf84Iknn2MpgYFWG6F/wWQHLQaVhOPz/T3PKc8jU4MQFZ5sEOeHMw+AdH+3rrG1/RG1/9ojZu31CtVNI7777raomlKcmOMYSrlc5RHDZ4BfWaLq6tqTCDQ1BVG38QILqtus6uLnnPwIgCGGi7NXeyGyJ4eJyU7JTNYiah4MWNorTBFzHeypJLdpt9sJ+8hwmW/eSfRdeSqWbHKNEJ/MTkLZUlphhFcvHuhYc1fV/GjqatIcC6q/QzE2AT75D8iKXCIOuUU5D3PTcKLKwSqMLRWyOYnH6WBEEn+M2C2Y0yQPfoUJfPX9J713+g77z+uupYA2xsGr0EECBfqmpre9fciNWL5+wf40rRxNF4r1TTYdEL9LlvuZjjY9jZI+8eeBrorpBruXj5YhKg3HWSqTcbunzxkq2SzVUyIijg0Yw9Obnnz10Mi4I0QmQvMhl3ktRMPdj0+JL0ekYqZcATfg/SjJEaSdFw90E/6eMhrTOwvw2LfzqrSq3sJMYoL0zZhgHFTzpVcE/8bBumG9k+unpInjE6430AYY4RK0VMU9v7u0HuTU6xy2fP6NbduwYmNCsx5qXbW730lC5ee1FXXvygPvxTP69+vmoJE55flDMGYxClqbOmwk8umIViRUfdjkdiLPy55uxWgN6yY6NTsUyRmfAhmkkhyfXJxoC8lvXFODOIvWJLwH1AdXrQt/oCgdsCu4wNvd/JqwAZfFRwtY96MMG5rjs6095Xyc6cM233L2u9v6jFalXj3NBFAnDqbq6krf5QIysOhKCvx9mewcdulANMjAHlxkKfZoqO1PEijaFj9xKAKK55ZsjI39s7i5iy2Lb8zNX1Y/2l331Tjx6+qWmR95fTZGGmX/yVv6Px+r42/tlXVRrOvCMjNnt3nJ693N/4qX8yQ/JgpIE++dMvamV1Wf/2//6GDxzKm+xUeMBZ4oQvctSJFRiwBSRjMK+JBFBGpj7Bdfn+bBl7WrGe7mZOGPsZgstByaE5BegI6FnFme1qok7I6UMvP68qsL8+gnfhF89+Az8WYKJUJJkCwCQ/UXu57ZGZZ+7mVEQH4+SVghYHxHpCzvKn4IRQYc1YuKEnZp8X/s/5JZi5RoVY1C6YzSQ97GbdgVFlFGBfRyLgT3jIW+2WCrWCclWqPJA4EbipVnzppyPtbzzUl//tv9Lm++9q79EDBxlm6ZaayCNnsuCHHbG/Ua+nF198QT9491298uIL2t1Y18W1sxp0O/rIKy9r/e5dXbpw1nuGrc0Nk+4WFtoJQownSMUfyrDbMqZRdHexlGcsQwLloeStGVVnd7voDB0g0ljPf5YSb2SHU3WHuMuZGGrszLLuhW+zdQE/My3tsxFEdDGxMwkeVXSJUQokXSdPPFLySvIN2VnM3hujTsZ/4deT9mvIjPS7Sck6YPmGTadzXKQr83J4YGO2yXCkB3fv++f+1m//tlpz89pDHw9+R3+k1vyiGeV7/W5A0Q2LDaRR1u2ydKcboVOBwX/x0mVtb+8aBQdy0Ncpn7dUCRBglumPHj6033ulVLW4Jed+DxJmGfXdjq2L4ffQHZG0wvyuoqWlRd34wVuGTlNYENxRWWakR4Lp9TpOUpxbRoYkvcWFxVj2W+Uai7ec7ZUZ1SEUCTjg4HDPnQn7RNBjwNn55c4wQwi6Wyy6y6agodPhvJJY2Ekh9EknzwiNMfdxt6+mF+oDw4LPrpw1r+Oo29VjuvMzK04wdJjIWl24+pzOXHlaz3/mp7V06ZoRZbDtgf6HY2OM8gnE1l0cwMQPLyAgx/tHjBwrwX9JCfuoc2zukfkjjieBQgPMgEICeyDGxy5GfaMAlqADnVOf/QoSRqAtGcla7DXU4cn37PGwlSBe7hwfa6420lrlRjhKTnmFRd08WtUs31IJLlmN8VbRXdAmo6ti2SsKP++29wgdtdijQHjNm3w9QCuOAJXRMywBczo+zrq5KUmIriYXUvwqlVVemNNsONQrt3b02S/f0vJootk4p5udh+pNDq2r2C2O9Au/9ndVneZ0659+Qe3BTGUKa3ToChDep8r9Z5/9jdkUIk9uqE/+6Re1eG5Ov/eb31RB+DFHkGVsFBUoKThWJjxw2cOXSRCcJodTuf0nRuGJN3PK9j95/Yz1/0S3kxEZXfSkubupe75gM7P5F+fCH70/BDURftwEBch+UbgFZ2VWmKrerjO7M8PehL1Q8A+OjKvaGN8Z3cTfg+JKPIdYeoV/DOQxSygkTTEqpXiFgOgabsyYzEVccGG85PZeAqkUAjiLsKn9yJHkIQmpMFG1Cs8kdkI81GAa8rORHt56R1///L/R97/2ZQ17XVe9jNnoXoCDsgg93j9QrT2nErj9YVfzzTlDQ8+vLGnS72mx1dLK/Jzd9BCzbLXqYQqFqnKl5AfCnBZXROxeSp5dG4I9i06N5GImc9alsbDMupiE5opO4lSLLQ5RcIh8lbIpZYYONFQ5Ifiy6jZL+AmVkyUIi5P652QdTdrhnTSbGWksVctpFmvwQIJLxwguOlkCxglqLUGmOdwENpIbBDkCuPdRJM4iSKfYw/H3JAIOEh3jjffe0+/+7u8ZaXaM4CVVMKMHQDGdHnAFQ4vLtbIrT+tlDfrqdPBwD0QXC34WyZ3jntpzjSCCNlvh7WI48bwnBZvrG74fjMS4ZxQyLPb5PR2GxzdpyW7YbFJe6PdBXXYtQAlAxHDmXMHwW+wguLYYhu3s7pz41vCz5xstXzPEK1utOR0dw89oeCwIbNj7FyPROJOYtgUK1GO0JBvja5g6AOR07ECJvXINTbW+dfwO9/Z9DhH6hF+CFD7GcbPx1CO9x48e6qA3tA/PCqrgtQABLC+v6cxTT+lHfuY/1PkXPqxhrq5JKtTo8I7GjISrHoFSXDICO6JjSQrLQJp9LIEUu+MomJPDOUPpGCUIy8dk6w4k6xMpmLDO9XPSxbYZlYkxBOlSqNDPpmrQJSU7EYQ58VXBs6pdndNsAtH5Pa0UjjwZGM5K2h+c0cF0yUZfPDvjUUelUkt72G+QJHJ0CnHWjcqFVJmeORfMKHtgkGZdtFA9pgGItUHW0cdOiQ6G4oSighg3natrVqmqOZ3pg28+0qe/t66lIzpqGTE8K4610d3Q5uAQk2XNqmP9hf/mP9X8ypze+d8+p6Ve2Z/7zKvPqv3pa8r9zc/+xmyWB8o20gc/9ZTOXFrU53/r28rPKqejjswvxovrGFWVnJQC7WOIb+o2MkHDLLH8SfmYk+VrNkZJcv2ngeOUD3OC4XaBEBbFvrEz6fyZVV29eMHCjqB6mIPGBQM9FnyYGYKcECcx2C3M1F5q+SJmexden6+NahuJluieSDoBc00jGrNXiUBFf78DXvqfx3YJXRY7iRi78efGz6dFf/A9mPHj68KCHyJjPUhmfE1hplo1BEYBKNDJFOic+sf6wRvf1utf/n1972tf9pKearRzeGToKR+m2+/p3Mqqbt2/o0srq+r0jrQyv+Rd1QdfuKYHd97X2vKyR2atSlkXz5+19AkVPPDmFhDQxHlhZERgsOoq8Ea6Ff9ZVPB25KPN92gwEgNfly0JT0AZLk4Sii7hlDOUTfY9sXiPy5V1J9meItvVxGg2EH6x6D9NFv4eK2afOuj5v1PKD5JnJBQDCBKE9ET9NnWvJAsXA4nD4PfnsRPjnrwFPhkjxn2P4onv8cIUUUWWu6WS9yL/zz/756GQixnasK8JjG4UfQtldVhygza0X49UqYXwJMmg0Wz4+xcWFoOtP0CbCq07En9wixjRNJp1E0vv3bvnz0VHQFAmQD969CicVEkGts0uG3aO6jGoudXlJW2sP9Zcq2F7aBIeUFwg2+7WuF6gQBmddbv2rYHngsIvicNLctSEa/yeTp4iZOqEdPHCBTP5ra+WlvqWCWIPdYjqNTBxkk8QiufmMDbb1xhF6fmWizBg0lxH9jAETiYJtSqKywc6S2e2u61GGwWPI7WrVY8O0WZDc+nKCy+odf4p/ewv/jUN8g3NavVgymNAlrrvPtqF7lLgyUBDjJjC77nmhvUCNECbjblaTuYBAUkvV3lWk5FWEr2l2KgnwiQWyF3ORAESJ3qOaZk/HGmhUpMH54zbDJsGBDBRudVQqXeoc633NYMdP5rocNLW496aOTwVpLqYqORmOh7n3BXYpt2oomKoitCZAZeeTNyVdo+OfR9RsUizoLBfONkjnXLEov7KaeiRZV4VxEireTXH0stvb+jHvvtYLfyc7J9TwKTTyDCcVtcn+9ocbiMvr151qL/8P/9tlRpVvf+/f0HNHs/qSIsffyY6GHT8S4WpXnr1otauLOuL//p1zcYhsRDdX8zVAxkVb9tBJpnvZIx3BxcXlcnXxQ9+Gohk3QkyKqlSzZKQOyS/boIBpwc8ZKNj8URwjrozuoGFuZZefuF56xwhFwMs0Vpk07BLNgQx2XvSLZBk5pfhmJBAsvQQgpX8bC5wjGrj55iJH4qAkXgMNIi5bFT1sYshYXBtfLMdBAOqgR5VJiPDOI2DEnJrQH+LmpvHA4X/IW3OPBpPdY5h2JC686E6Ot7Xe699Q9/+w8/r4PF97WxumA0ONwJXx/b8gm7duqlXXnrJ/KWtBw918dJ57e/s6OzKimb9rhZbDS225jQbD/X8U1fRLjVTnIoXsUX8MFjec61B7GRFAFBpk7U4XAllEjpFqUMh6fjeJefOE326tCtJI55M7SEL5IY5J+25aCVTYn+ig3GH8UQHk3W7boLSG+Rnh3NnEDYNOfdYKxU8aRxgzpHHoqlzSR2MgQjscBIHJ8ZsUTCxBzOpFAiniWux0/mh92r13o4rUkO44b4cHenrf/QVPXr8SL3xUHsDvNhZ9FbUm0zUHyFtNNXxcV+LKwvaP9i3vDtMePYLjK0yzg5jG0Q3Ga8hUcP7wcoAZ1E+LwllYX7Bo5rsWdzf33VygczJ6A3Y77Xnr5nr431HTtrf39GZ1VUz/WHnA5VeXlo1p4XzQNLkEpIQXCWPJ+6eSFQkJcZqlrNXXrV6iJayZzp/7rzHbztbmydqCQh3djvHDuChHh2+MpxhQCXHxxD08P5BmBPZn6kOjju2KrYQ5lFXzfacrj31lN565y0H3tGgp5X5eS0sztsigbuKhMzKlef06k/+jJYuX1P9zDnBXYT13qEAqKLgPXT3wp1EV4yUShIzOiwt80kA/D27MPTURmMEPac6QhctFn/erTFKZHxYKQARLjpIHw2ZblR9zVkbeOE9GqldrrqDCZBTFGf9UVeH/b5hyWuVkXr5gUr5ph53F7U/WnLRyXgcDsqoUNNRha4wFLVJ7D32zanQhftDgcHOZTKA6xVdduiiBXLQwqUhURgdvIurAM5gPDZuN02uL40G+tTNA334jUdaOOrYPI2dZn2YV36cV5lLwLQIQm3+QLeO7hhF2ZmM9Yv/3V/X8nNreutX/qXqvYKKk5Jyf/OnfnU2RSwuN9JLr17S2ctL+tLvfE/5GS51CamT3C6dQNLDG+iu04RwEgCeXOSnDBLjtfhNNm4LeszpAx2hPQ3Znqha/efJr8UdqtG/OL6V9PGPfVTHiOaZrDYJLDtinZAuoYEYfUCY5mZMVawV1JirGxbM/NLjsQRV5oHJbpiTWrI45l15qW/0UVQNfJ/ny+488DWhpWb5GVBq+B3B/Yh9AJeNr6GLYhzVaFY1y0/9Gha3TJDicjmg0AQ42ybnczrcWte73/6q/vX/+U/VKgULf3t3T9ub6871JMaHD+6b7HdudVVHB3s6f/aMpddhPq8ttVXN5zTfqOvc2VWxDlzF4zuJWJqEBVHMybLkCjjuRXxeywDxEKXP5FEiKQfTL0vqB4TTf8ZnzIqHpOSQnZEI7iHD769Nex2+P+tenIicWE67xEwryZ80jXuyruT035EoMivYOJuxW4vuJitl6H5TK5SSnyHN6eBBwrQc0BP7Q1+HpERg64AEFnD156UxS3vsh9HMaujg6MAAi9vvXteNt97WbrerDpwMZEl4qEtlbe4eYPfnkRNihAQkdhh0KKgsW5+NfcFw6J0H4pveRyDzImT2q36PdBkkKDpa9i137971HoU5PN/LzmZ3LwAG8EiQ/l9eWjIQgKJneXnJyg8kyWqtFaS8QsHdLKKYwyHL/ZwTw7A30PzCvK/V+sam1pxMhjYZi0VzwbsVQBcs5tkloJIAwdQIPZB2VjUPsAM8kjMrGKyFMRvVN4Zo1u8qli0kWanVtY/kSqOps2tn9OD+XRXLdY36iI0ODcFmzMtIHAuNy8++rOVnX9BzH/1RzV99RrNSTeVCxeoLFkK1/hjKI8HwJ8nQhWQoQ5IL6DKOCK6X7JNAg7HjhdHeRR2Aboauhf0K4bBQsHRQuYKsTc/2Aa73UUFnesWOrz9UpciYjU5p4rhEF9Io7+pCfVP5McoAI3UnK9ron/eeyMUToup5HIGr6pQ530V1PAKlYIpiF46izyUIuf7AXESjlk2OCI00f8Y0UeApdBftcT/PVEkzjMEqRQ0KQ/3oaxv60Te31Bxyr8Yqj2cnEOci/00sx2KD6D3GkfNY747XNZ721S+O9Nm/94u69GPP6/6v/q7aG4VIMJNcWYXcRE+9sqIrz5/TF//VayoZ4xyV9ym6KxmROSQEiS46m2zRFTubU8H90/l6jMA86I6u6Amk0QlUOf15Fg4yGCp/f/oz0qgpn9fHP/IRL7LGA1papB4CXmjzMRZzCSGRWSXTxcwtzWsGsYldTLRbSRbGbYMr1swo66TTSUmIgGv9LDPvqd6j+yEhsAQNBFksjuleHABpKRP5slQteixGFwNaLBtHGFljVwSSVRo/UUdNhtp7/EDf/9of6ptf+rxGh/v2ugdqOp0MdfvWTc/R6bJW187oYGvbMMgzS+g5HavdAIA+1tMXziE1rYtn11QtFrx/QXIetAvVcoZCyQJMSN/QzVApowNH28fhClkML8v9Naf2ChmR8sn7ejL29PlIe7wseSUYpXdZKdlk47Js5JV1GCnjRafJPU3IQyqx051P7FQ89OBipgQ3ngxjb8eYLSNmniCZEk/pSZjzE6PekxFwGgXHNci50uZ+253UaCNsl5Ae6XtMQGfQKJT0/pvv6Oat69rZO9QAF0qCfalsIU1+f9QBNTZUJUnAUxVDkmVvwWuRzBDJdNBlaczZtqRHTnPtOSOaGEnxXhi1ITGDeKal4QGKJEM3voekAS8HgVCSgKcR7pzDUfLR43WP50Jhgus1te/N3t6Od0B0HvBP6Hbopgjo3gXia4+FA111p2NeFXeb5MS9gmTo/Q3Q5b39cO0ElZYvumsh2ezv7RhoQuUN4hJ1A2R0IFyyeGdEWZ9rWJECfgf7xyFj5HzRUkVzSwva29jSuavP6NJLr+jCCx/WtU/+hKZl9PNqGojXDJCCXS7hupgrE4GY90DioygdGKwDxHtg4U3Y9h6z2wemb1VmtxdGxU3DkpsxslUW8uqTRFwAJzKmg7/bEY/dSayVYlOdzqGeXtmQjndUqpctK9PR0zqYlVWtdFWbVdSfLmgHmagCflMkRrkDNuE4F/vRLiKyyDl1B75+/CRiWLYvzQAwBioBHrHcRuxlRojsttvKT9GdHOszr9/VJ7+/4QI6P86hL6AiXKHJWLXBRP0SSOGpCfdFRow8R7OipoNjvTG556Kdf179O39JH/zxD2r9H/42O5hfiwSjsa6+vKIr187ry//v99w3nczTXVFHcMk0erJA4no0JZms8jP6KQMIJLmX7PcZwif7fn9PQpKBt4iv8///YbmCZAsQIzp2QJFgOHyTPg/8xAedD237ZCeYgBmGq2QQJln0t5ZamrCoozW070FAXG2hnM3sQVQkmQtD+bx7SuZlGYkoye8beWbjMhabMUY5pQ6Fl02pXLSFAC9hw9BCVDfuBwBNlAI55gqZBGbM+0iP79zQ7//L39TB+j0dbDzynBsUF4CBO7dumpOAMm4XuPJgZHmKVqWmVrOuj3/oZd2+/pYur61qodnSmaUltRp1K9vWamEsFUZoRSOd+Bxh8BVwZLfkBjNEwHK3QeCypHiIkxK0uX6cC7OA49YlhNdJCxsFhX8bycmdY9ayezQHuSsTLcu+L17Hyggem8Z/22oBraVU2Jwi0pK8hSGHkQx8byDCZTshpt0Ij56ADBJs1qO6+P6Mt+FONgMEAC9PYp0cFjPhE+qQrpmfBdHOGnXjiZFdIKTu/eAd3btzX+vrmzrq9bV73LG53wglgMHEIA97vicQBCg+pO95/1ZocIdIBxA8K9Bd2c6TbhgE1+bWhrsa7iHeOCQciyxCcoR7YhO0iVrzCzo+PPK4i3MHcIG/IyEigwL7P1jzTY/tkJkhIQ2GHZMzgRKjqs3onJ/DfQTeixDowuKyOzFABCsLQJwP/L28b4505kKKBhwBMeOpADigaEL9md0Q7wt+DSOyPiM9ZFosgzOvTu/Y3STcGI8bOz21mk1defYZHW5uW8qqvXZRH/vMZ3X+Ax/T8pVnA/1lqgBW3RSfIWTZtxpDkAq9RwOd5Q4HVWY6De59oEFJZgAB+PtiuaZOB+4UJGkk8WNkS9KttwKQER05tsyJW5XOGs8J+1Ju73y5o6XKI1XL2D1PtN9vaJi/olLtSIXJhlbnL2iIB8zeWJ1izciz6NJRKsh7/Md1nPDn49DGCxXz2AtafinZOceZjthtK2keL0iuqDyXi6r0h/rUm9v6wPUtFRAUppAi5pGFlVN1NFPFSTiEO/OjmeHIBQNepOJEOlZP73buWB3g8cJQf/uf/rK2/od/o9wv/dSvzajAKqW8zj7d1NMvXtRXf+8tFSwTk0YV6UEyXjrtV2JSkPgLHl+c8h/sZPYn+CxZ4M40v7KE80RGOa1ys9FcAh0FSi3jTcQAhy959cMfcvs2HgCrRL4ieAa0zLTABCwuiqXePVu1ereaSy0TICcorCXiHVVv7FESbDaN23m//Dm/vMNjoUb1lBb6MS6KwAsQga7GP4bXt4Us2Pqi2ottt8F5YN5WoU5IsfQ6eBOxh0mUEOsN5Scj3b3+lr7wr/65DtYfajbsecYNm7pRr+rundsOHM88/bT++Bvf1NVza0KQsrN/oKWFti6fXdHgcE+Xz65q1O/p05/8BCMYDAAAIABJREFUlP8NOc7zfIh5JNhcwZUmwZF7Cp8ilAui44T34GIjOf/FvSVJRCfq0Zj146JAyLKMA7/3aKcda3Q1kThcjacRW/aN0Z3EGC1RYPxyWbCPriLGD1mH5JVMNl81fyfTNMt8gALr7wTGzmWSSLEJUeMH1Uu7UHbwa6f3fYKUtOgfZyr07OxiOuz7kxQg03q801cpHxU709nOqK9WsaC9rW3dfO8H2ni8ae2yPQLoaKJj65kNla/UtLN/kAqjsc6srFhihnFXGOmFzAn3h1+QFOk+eZ/8bLoRxlg3b9zQ2XPnwniMnQBQWozZKhV3QXjX8+fDXl8XL5y3GRiJkG7IEvvsJgYDzbXnHVjN2yF49Y7DRgBG//yCEx1S/0jhwJVhlMUeg3EV0GsMskCHkQwzqR/GSgRhCJhI+KOskZEveZZA09FVc+5RSccb5uHGugudvcNDLbXb3q/CjPcuj31XJyynL165rKPdPfX6HS2fv6QXPvJJLT/7sj7ypz6rnhNMUZPxqcAty3o6ESDMoMQA1DASo+oLD5iu/5v7TLfFngpos0mYBN3UarvSn/KssxMZ2q6d3R3Zk9iL+rt18XjG2NXOADoMVC1JC8V1VQsHTmK50kx3Dy6rP65rvtlRPXeghaWL9i8qNC7o7Y3dcO+0Oi/k9pIhwD4APVSd+04Y2QjS19qE21Bsjudj6mtGOJyUiypxfrD36A30ypsP9PLNPe+rSrO8inbAHKuCLijJhM/oUfJEhfHMfEf/eEZsyC71j/RgvKtjdbzcX/lz1/Tzf+XP6/av/r5yf+Ozv+EhNTO8i9eWdPWFM/ra59/RZBy+DK4STxJMUjX+oeThp/FEa8rJMbGwsySSBZVs33Ha3ZwmJgfwExWQ+Jkx8gChlJbkDgCJf5HP6QMvvGhyz3gwdHViLozb3xC9NMQ0yul46JGy0VSVdlWVZlXTfASLNLb0/ia0uBiTxcMc/jHBbPV+wQKOsWU2w91mYcFGj2V+koop5TXJTYyZRyrDKgSWWwlejImYFkaIHQ2/bzaoQEI1zXpu/Y5uvPFt/dHv/baWWg29f/1dHR/vu3re2Fj3ngUiHMGD6gUWNyznrY11XTm3ptJsrAurK1pqNLwUvXLxgrqdQy2vLEYCSerHmec6FwoUTYzAYv8SxU7I7CNBEc/WEwTTrKtDXbZc9tdHnE4dTYKYZ1yjJCAdnVpK2sGXie4n2/l7d5XunTF72T4lk6x2y5ndidMEFtOuUxuI2OGcStA4cWfOfBBnrbdWjo7LHUt0q7HYj8QW3usxGvR5SSKkUYxQxGQCnGnc5zHF2PsHlvLT0VC9o0Md7Ozoje9/X425eV1/74b6E2m/39fWcVcqVnR81DG5ksRlwy/gumWCG86KM7PIeR7Zy/ieF4tWckD2hf+mG0X8lKC8tb3tgJ/BrN39DIHCV0+k89kBor7MeaKD5Fq4eGm04jyNRzYhY/fCeM2+Pv2BHTedqEiOcKZwXDw+8lm0fhvQd7gxlVKyaAZdhlRT0AFIOnB7eG2S+/JCGLEhyIoBHqPuze0tVesg4uDQ4CUTZ53xGVQBCkIC6cHhgVZXV3Tx/DnvozhnZy49rU/9B39RxdVLOvPs85oBXJmw98hFd0L3wvKcXJHOk3cjSVWYboVnw4KuyawNIAWLf64j18hFa65kk7lwoQx+U8aOHw4n/vxTu7bndDjuqFyoq4hmXfFIc9UNlXIjo8v2+g096l5WvUnnsK56fqZme1VbW9sWoO1X6rq7X9c4N9KokFN/WlAVmw4UTAbBmYrpQpznOP9xJpk+MKYvTMYamT5R0axRsxvlSn+q5958rOfv7Ks6Gak2DhoIBVgJYAToO+pzL66QvpmEggsTARdk0l73UAezrnq5ngZD9nFTffYf/lVdOXtGN3/9Cz+cYNaebuvpF9f09S+8I01Z/Cd0T0owRuIkpnY2PvNXOGAGcse/zQKwA5EFA04WpyEomerVJ/cwaZmfjTtiyZyqTsOE0oiF02u02kzXnn5Ki805j8lIMIZResZKK8kBCa0hkoDlSDyDBQEx0eLZJY0F1j1UlWOnkNBIyWQsG+EEyi11UDyUJ7DYJBmTiWAaCEck4sbmVW1WVakF4gd9MbN4LSsTUhIkpLg8MPFzqldhFRsLaG5Fd3dT3/6jf6eb3/uWDre3tIpL4cGe3nzzDeuI3bx502MuZERWMasC8tmoq1zIe9eyOj+nVrWsZy5cUDWfN5t/aXnBsGRzDNoLsTBMy0o6FR5coKVUbOG2GbwYFwcZHBuOgSfQrvUDbWcBzECYRWebrApOSJYZwvB0fBW7lrjHp/BmkngoMwcbP0amFgVN3aX/nTqOLOCbh2ShxUgAkZAydFng9Xz0/JqRCOzrk86gi4oTImfI+oQFQCSk2CGd8nXi+7PlaRxqKkYCv1Wk02vvHR+qitQK2njDoTYer+uN17+nl15+RV/61rf04M595UpV7QwYCRHgMTQDehz7PiDQ9mqBs4T6LiOWWaDXgDZT9dPpbW1t+AwgsgkSjPv7eD0cO0kWTjzlUNpm2b+3u2NfFyPH6hV7tcC7oarHPoDdEJwXnvlu98iyMyzbIYsyQqM7IQCXCwGltUyJHSURsGypDyHRCEXEIwce2zFiPGJ/OJ2pmuyc6YyANTPn73WPtbK8FJ4r9n8aW3CTM0nns7Z21g6tSNZg0eGALlxU61o7c1a7u3jPVFWuz+nyKx/Vj//8X1Z97aJKjbkYSUL+RHhySjLAUCzpks3wjcHgLHY+dsc1AjFnuf6suOB9W6a/VApukkLYlnPGOJ7zH0KSgUwbT8pG7nHwhgWpwiqzM9FqY1fV4pZVOjBufHz0vLoTjB37/nParkZr0ee4RIBvVLQ9ammjN9NwGqN0TmS/M9ZgOvY4PcbyIfQaJGHQkJkMUxKSxSCsWTH9oTqe6ANvb+na/SM1XJwPzMbnfsPErzC0sX4ZARW9sZwKo2nqXhDinOrR0a4TFU6lk3FXI/xfZhP93D/5z1U4ONbBv/6+cr/00//YRR9LypXLDT378jm99uWbGg2R6U5jiCc9XWwiFdXcSaLIOoyUkE53MMGRePJXJgP97y+DAy0W9ecpHJo5v2F1aT8R5EiCz8xcmCsXLmrQ6fmw0YKfdjBkdrqWgBxHZRvL6+FspEa7oVKNBXYs41wLE0CTtzamZbFPSPpp6eNahTkDNpg8Fotua5n5fyBa0GzCYRKdsUiG/u8UKEm6jM7Ms0nCkkzKqlV2OOl6MSrY39Kb3/yqXvvKFxnyqs/yuFbR2+++FQE2J3MVkEEH/74wV1f/8MDaY2srKyrOpjq/sqhLZ1fd4l65fNEEPrSdao2WpdeZ+TOV5TMgC+F9i3cs8blsDY02F4v+RJgMtejocCIxRLIJzbqAqWfIsmhpIhHZKCxbsHMtElrGXhUpeQXq7gk9sgRJjsSVdQqpQDnZ8z2BPEv8nQzK7B/vXVwa1UXJcdKJZCrMp0oCFCMBHvD7SKinTAInOuHY12Rj3zgmCRDj72XUGGz2SqMRhl+QCZnBHx1rb3Nbf/jFL+nHfvLP6q033tTNH9w0OfNRp6Pj4USNYkOFatGzcszMcAvd2d5xQgH+vr9/HDQBOFWFvGHmyLsM+l2trZ230gN7i+DOhCwN5EaeAzqRC+cuaHtz64e6afYgZ8+e1cbmho6PO05SBEl4NvjRtOfbDj4kGsZiJC400va3950I8KnZ3tnW4tKyEW8s3zceP/LXzM/PxYhO8mtTyGSdCex9w5dHIx3s7eqpp6/oGN7L2pruP3ygPQioTmgjgxEO97gOeOMEcoyzRheB2vfZM0t69OCe8F1hF/PRP/XnVFu7opdf/ZS66IQl2+MsFvAsszfDqIzAHFpljqsxoi3RaUFyhVA69q7p4PDI95eul2LAOw/zYqJQ5XzAOTHXCTuAYcdj6yNY7iifDLq6unyg3OTQQfpw2NLW4LJmOdBhQ1XzO5qrLVgjjelGYThTsZZXPz+nB92y+uibaag+fz6B4xeABcdFc8BidcF7IYmGEaQ0qZQJMBoXpMZkrOffXNeLDzoqkViUU3k0U34Qu0U6FzTOUHIR6g4cd6Dc7KBMBh1qo7OnftIbK1nJvqfuLJBk//H/8fd0+AdvSO9sRwfj1n+W0/KFmp79wHl994/eF+rmCKRFS/JE4DesNBauJ6OvVGZmVSgZNgskp5Vp0prKupwnElT2NRljP7JMLGjdDyWpFutSpWzNny3Pt3XtqWc07KYE0x+GjLbZ+Iw5kgFZ8mshN5h0hE9BOa/FlXnDl+lwMqG3MG8IroyDBgs1w0Zjn2Dkc2KBe06dLJSdjQs5Fct5P5Qgx2gXmT3SzWRIsejoWGqHwCLJ2PiTAiTMGC2AxGAQ9/jWD9zBXP/uN7XQbOrx/XtGnzDH5fUI6ugpIfmCANsrLzynrYf3VS8VNV+va21xQedWFrXcbqpdb2hxoe2HHfJYq9W2JYDx8R4T8W+qdrqYWPIHgpAuFGXktFScTc2VCXsCxonB0reydNJris4vkorlOJLG1OlOL40tua4J8ZUVIZFgoiILgc0Ym3HvY9QVc7QYpSU7hWy8FtVJEB0T29/FiekLIVGPQkKMuOJGZgjJ7HV5PwYRpHbcnVsalYaIYFSFwdHJEltKeMkTJLqnIKQSpD32pFoFYDDE/yOnnY1tPbx5R42Vtvcy19+6rq3dQ211++qiAgw0Nl/QyrlzRl/VqhAW923+Vi5W3U0gpOl9UEE2oQLxxfuiswC2DBeHyMPeBAdMzmOr0bLpWKPWsOzM088+7e6mXIprCQ/HUkaWhxknh8kjdzRcVboXq4o7sE50+dwF7R7s25sG24C9/YOTyQdjO9Bt8Hvo2kkGXF9gyPB1sI/e3NiIgqxS9r7HOBz0+KoVrW9s+LkMaSL2JENzQ9wNlUNtGVQboy1EOxcW6v5+WwXUW/rwp/+szj7/AX3wUz+haXPe5Er4I5Z1sXUyLpQj76YoTFmkBx4oAAHevyaABc8FthW2Y0gFNgnGyEISVLQ5jg0TFvGw+auMSgdC9+y4N7XsS02PdKaxI027mhXaur93RZPCvCa5jiq5jqqlvlqNtvaOdkynqBbqlsuHg1OrgdDDvp6Osar8dKyeSnr98b7Gs6JjOM+E9d8MFmI3SkKYqdKe91RnVpzq2XfX9bH3j8yRq/BavbEqjLrpzsYzy9DA24GoTQgrw7Nh5TAb62Dc1/7gOBTiR3RYpNGpusOOhvmRdmsD/dJv/re6/+u/q+beRLm/8dO/PuPGA6VrrOT0yqtP6XtfuW2VYsY0pwkmQziFVkzGB8iSQVSukT2eRJFlnimBrDg1sjkBBaRxlwPKE6/h39sAJ0h82bQ9Y+LT5eBz8oEXXrKyKvNRFlpm0ZKQ/GBzzSBQRisd8jE5TbEX1Vj1VtVjrDG1IlLmiXjkgITbYwpA7qy8Kwm2f1T0MaukinTgmE40N9/yuAEItCeGHuel7zV3JhKzEWQs/60UkJJ4YapSITg3JjeOR7r77vf19S/+ru6+97aZ+Bj6vP7d13V8dBjQTxZ4BZnVT4BZaTfV29/1dYHp/PyVy3rl+Wd0vLfjZIwnCc6GBNtSBTRQQFJ5L6CHyqWqZ9MkFyfClBj4O0vIJDZ/tg/xAU4wY+9pTAIL+LqTVYK4B7w32+ekBJ6SgeGeJ6PYVMhE63ga6BMqLaaJ6ST4Xp2Ko3osluAfmYJAJgkTySKN4bzXS7sVn+8sWcR99flNsOmsM4kc88Nf58+WXBLtm4PFsDW3SuZ8ZA86nBA+Xm8M7JUgOra8EYvuw60trT9e190H9/XBD31IX//KN3Tn/gM9YiTVY5SbV65a1/7+oXXHqOApKLrHADXQ4hp5xwOREX8gkJX5Egv/mh4+fOhxGJYAjDwZV43GfR0ddtRstNzV8f10OpcuX/Doid0IdbhViDXTypkzHmmV4YJ0ugaFMJrjOqEQABy2Wq44kaGyDJIMfT3O1Pr6Yz3z1NPa2dnxmWP3QyLD4ZLPk40TsfLGiRPwBMAANMqevnLJX8v7oGPyHQNYsLOtl154Xrdv33E3wWIemRMW6lzb1TML5uDgE7W8sqLG8ll96s/9vJpnLurstQ9a7RplZRBi1isE8GEuUwIAZPtb4MaAhkCXJQtsiqxsFRF+LJy3GL2bf+muIZxzvX9k56Fh2FZM0UQDX9TVcnNTs9G+KqWK+oOmjnTWeyomKfnJsaYjINzSYNx1XMrn8YUK3xmmECS9HgVXserx2biwoNc3QP+Fk6vPaiqE/RnZBYMI5ZmejfX8rX199Ma+ckjh5MLji+W+l9bs4pLkFhOSGn9HMYZWWW6q/f6xjsdI7IS7ZXEY/BvG+v1hx9L+u82B/tZv/fd6+x/+lha7OTqYXyNE+H/z50p69pXzuvndTR0edK1cnCWYgJlGVsz4L1mMyJj42dgr28GckO6y8jRan38PYRZF6emM/xRCFNVoNn5wcDEMPcraSiGvT776I+odHBkiGcs7SFxhm2rUDwmFBMJS28gyFF+QtmaYNdbS2UUNJn3lyxnTOxz8Jizl08gnJu0JQpuPUQ9VAiQ5sgSVYbUJr6RsQUsnypRgQlAxkFaxqoiOhoeWh5xqEX4DzzbIM4/SLDPR173rb+mbX/qc3nn9W7p8/pwRYO+/f8vXg8DEWOCt6++o2QB90rT18e7GI62053R2YV7V6VjzrapeeeGaCZpUsj5UjbqhyVRljMgMTHAXEuJ9fK4oBkKSn67N+5nM9TOBA7jvJJUITBioVaLKdAg/5Ts9uYPzEciSqqu/1M0k3Te+Nq5ZMj5KuxefgWyZbv23gFRH8xyVW8CcefhhoofEDNeWqjlQj5H0qICd1Jz/T0VZT49pQvpZKSCUGTLBzexnZZ45fA/IIaDP/LLZWYZW8JgCEiWwXLxBAtZKUmWMRBEz7fS1vb6pt6+/q4+8+jF99/Xvan1jXTfubVvccG+ABXJTvWMY9A2jlThgZ9bOaXtn1zD1hfm2xy8o+OIkyDgq+3xnzq7p7Xfe1rlz50zs5GcjUon5Gegy+irGX6hhwK0KUnDQEgAX4DFzYe28kwqSMKsrq8kCGL2/qSrYG2TjpOOux2yoEkzHiLsWNdduWicNewL+feXKVd2+fdud1O7+nkdoIM+4T8jXsIdZW10NODaJmZFcp2PJHBb659bOOvmwX2Us3phf8PO+u7OvSxfOOfEyoGXhX2629Mmf/Bl98FOf0eKzrxitd4TIpYohL8VYHS4PCwIEf43+A00KMgpLYp4DOneg0gTx0hP7l1yoDVSQlkmgIiYkaVxFN5YrljUaIgDa1HCcU6Oyr3phX4U85m10iRVtHm/EueT4lEKW3gNmFANGwNjzLhzguFjjbQJZt6CSgRmL+u7jnnamee/5knC2i13Mv1zQwMGDQD2e6PzjA330rU2V87LtvRXnUX/OwcMZqs6gBYUD6vERncxURctvjbU9ONJgNlaOvRvPnEdpeQOsKNb7A87cRL21gv7Wr/6XeuN//C01ckXl/vpnf93QLCrpUmusj3zimt59/YGOD4YwFmJUkZbfgfbJXAif8PVII41IOMEBicVoGh24vUk40ozI9uQOxx1K6Px4gZuZQ3n3E617jE3+P7LerMeu9LoSXOfec++58xQzIziTSSannJVKpeaSLclSGeVGAdUPDXSh5BpQ9Vbot0a/9C/op4Yl+6EbDRhVhttVLpRtSXaVrdQsZTJHJmcygsGY5zvPp7HW/r4bITUNmUwy4sYdzvn23muvwe1fXEdLOvQXPvs5DFptCS25gyGmykU+R14eCuS/u8zKYz2MYzaxiGQKadn5E1f08IrgF2fYZys7W5gZZMTa5oKF6GaUDFAoF2VFwUORtEM5J0t0aYevJhktlu194H9TtXzS60ziS05JYYAok8Kw3cD993+Fj3/5U/zynf+G61ev4MnDBzpkPvjgA1TKFXWvxKl5lJdzWXS4UA7GWJyexuUzp5FJjFEtZLE4N609DQ9CXnRcZjJ9kTeOAsPc3ocFQke3cH26Qtuf9clxWnHdvSjGjt7NN80C1swuxVIpbW9mk4AtS3XdTExGnb+Ysjnss5/sQhxjbAKbOqW9SBgOHLep2LpHX7A46apJcVoZv6/xrDT7flMwm1jR2HxyvJV2ZTARZwpdcNY4flozuGtkGg7HZmQDo2tMEy2JEEZvZmdv6nVa1du+kP/H94NFhkaxTHWkjoV0UjqV729v48HD+7j10i2sPHmKp2u7uPv4KTYaLRy2DDbZ2NzCwpklg/rCtBTfYg8Jyhhrks0WKJxNYmV5RcJJMsloHLm9sy1t1Pb2jt6zYqGo4DJSlNm0nD13EfWjQ5RKBUGwMj+kKwZFmmGkx9AehTtfZyFD9iGLCK9J7opILOCBy6wiugSsr2/g9OklwWR8/1g0+P1sdKg652PStZjPg/cOhcb8aOnKTKiYjRPZZcyGyYo5Rw3JSEFnLFa5QsGm+IDEmREKuRyuvHAV29ubgttq0zPI1Wbx1te/iZtf/Tb6QaQJhk0ybfx5wPK9ajEa2QUQ0mWZ2hteLxTCSppAFT5zV0Z0SOhJGKsMmNCiQpJhVoc7i6EcQdj8ZrLyOOPymxq4YS9GObcrHVsyVdY+qHm0h0yBLC9SgwP0A8fKE4nFMqvCiAZmTn/iiDRD+hbyTA6X8P52G6xNhPxONkh9Sh6YnEkkYDjCxcMBXv5oE8OgiwyTLukPw8mI39c3V4IUzybetxxgqexMBujTSJWwfGxx4zzVqJNJEnmgX5tcnEdo9ZoiOM187Qr+6b/7H/HT//MvcPUbbyH419/4rsHlFNQUgVc+cwlPH+1ie72hxf9E7+L2LJPl/G8t7313aH5NzhbEvWI7LH7LssPtYtRpee2JW76aiaILGnMTDJ+8X7prBJSKFHjz1dd5xWt6oQMqP3geROoq1JE4j6oTDr3Cz3ng8AHDGMXpIkYKq3Y8cy3s7GIX1uhIDLYjcgaLAZAtZJFMJ5R+Z/kxBtkowMppYngYkQigjtztF+xhbJKRzZyKlzgGlgeTCdFt7OHTd3+On//dD7D68J661MO9XTSOjlSoyKIJGSS1uS2L/lNz0zja38ZsqYBaJsJnX31ZF/CZ+XnM1MrI87kmQ43mjMO1qdConlTqU/TJwiPWmFOAy8TS593YSGYHqWFHJ7JgfDyyY49NWIPW/U8mmhPXkE5eXXi2y7DW3kFkEr6auFLNha4HN/5rPDTIyiFfbtnu/s7h4373oqiEiV2MWiVdlbaH8Q2N8zDTzzNmmU3Vx4/Jg4PFhYpwfl7y63LNkMgQKkD2d7anOXZqtsdhs+MCx1jM2LZw2ElQSU59R0+f7fLTFcxMzWJ7exsrz9bwZG0DW/U2hqkI7f4IW9t7uH79qqaan//q11g6c1p6l7Onz0pnQz04D2GmVHK/wYmSNGN+phRUupeGdqulPRyngVy2gM6wq8U8l//UhSyemlcSJrUlmVROzK10JivqNbNi+FjxmKacfcFe9WYb+SL3O0fKFqIFDHd8JBVMT9e0KyEsxuJLqLZPD7F4jMNGXVR+Xle07S/mC9IAnTt7VjsnPj86Fmgrxr1QlzqdooLQ2GARBsrmKHCkkSVdnXMo1coShObTGdTbPbz6lS/j+pd/D/lZChnzGPR76HNS4eE76KPBWGV5zwW2uJcvmeWqNLkLI74jmnJP9/KAwS56Pi29b6M4q2LFYp9EVsWW7xfvpWazgzCdRJRoITVaxjBZsVRNJFDNldDtDNAdNS3gizCqNGdpFRdr0AhdEV5PiaFFhIPO8Zkwi2f1DLb7hO2tkeYtwfAxNlvDbBoBGXOdPs7t9XH+wTam2HyPB9K3cKvFRpwhYdyjcHnP3eCY1HOucEhZH3Rx1G0qU4uEoRS/xhEJ9ARZhOhOMGZj30YQD/Hyv/sGrn77DSRbY6QPhgj+zTe/G+sG5E2SHuD1t17A6vIhtp4fWQraxI7dDhV7Yw0qmxQbN7l400vr2E9CJG6ScYtz3x1Obt/fgs20r5nkhfjDzM1DaqPdVBUDL9+8hQzN4zqkQtIriOIwm2LMtdSes3yp3KnhX+9AatuRrPzDHMN43GLPNtea6jhV6NtOZMUEaTohG6NHS3yOoSpE1rF7nYvsX2TbwW7bRlwrNOq/aYiqSU/GloTHnDaGqn4WmE9+9RN8+NMfYe3JY3ztH30FH7z/Hu7e+VTutIQ3uKDc3t21NMp0ClEyRimdxKWFBVxYPIVSPoOzpxb0uOxMeciwa+QboXhkwWPcwaSN4uuWlIQQJ3Co3n7bCylb3WMAOlwd3KVK7L3prDjYzoUHqsU/m12/XULcz6ghEfnBI0o+p8KJM1n7nZmleZTZ9eRNK717sy3pncfZRCtji3j+4lLffrnP0TMjPSzrPPU0aU00MtYMHU9IRgFVmNME4jPLGP58UnF/o6DwenP7GH7uxjwzsa7MOR2TjZg5ITQe1CQxsDEa9If45ONPkM2UkC1kcOfjj7C8vIodelAVqrj/YAVBJkS1MoV0KtKOw/y4xpiemcPa2hOUiwU8fPgAF86f04RECi5tV5j5QgKKUibdrsAYagfa5ZHiy1+00ed0RVUeIwW4Rzis13H5hStYff7cJr9hX1YvhLeomyHsalKBAWanZ7C8/FSwHJM0abzJ6Yc0aBYjfhJnTp3Bzu6OCiDfAy6uOUVmUmk5RvN94vvLe4ZuyjYNshsfgJMTYSDZuaQiVGszeL6+oYJDqOiV11/Fo8ePMOj0UShV8OIbr2P+xddx8+2vyj5GwWAMJRQ9PkCHu5eBg9bdTsUYYab65znCfY/clF1YGjPog0RD58IoJuTG107/uAjZvLmk69whYWacQjlaQyZdR7edAtPqW3JLZn8bIYryEnR2xwwLZI4MNWfclQaWUJrOOHNRg5T/+GKGAAAgAElEQVQZoZyO8nhvp4/OICvxuJ4vJyba2/CzGA9UDBYP+zj/cBfl9gDhcIRoGGBAWYR6vyFStPMhbZytrgyDh5oP6DjQHnbMt4xN8nCIiKeCs1tikBlzZIIxHQ666I3aYO7Wm//+f8C5r7+B7PeXce+P/o4Q2R8ZsiB3xT4+8/ZVbK+38PzpnkVeeu3B/4+WbE66vuD8RrE5ofJXj3rCTt1EhU4X4w7uSdHy3FK3QLXdjh3IlhB5QmXPKWEMXDx3DjNlOr2a6yxHZRn+cfbw9EG3vLUDznWX+tm0XLBRtzJTlgGlKM0qJhQVGr2V47IOF364mQhRMWdjr6JNDfPnXsbTa0Vd5iJfRpbmMyaqsvYCtofy4koZXnJ60cTjlvzBGO3DLdy7/Qt8+t7P8eiTT+SWSpuXh48eyH9NpogS37XV7T1bWUYhHWImn8VLly4gFyZw5cI5sdHOnD5lkxddUXPcvzBdM6WJhVAL90MytmSxY6CYiAhm50Hq8iTAy02W6qzcZ0esXuRIFRtnJ+SX7y6G2lj73rol5SzrbYIyNqIXiPlGxMGvrmBMro+T16P+cvL/JtfhhIDgC4gmID+ROK0CD1fX1HiWmCaQASEKv88xGriFnvmgM5tAOAlK8+NIDTxs3RMwvzNHauCB6acbLrH5S1OO7IscXEesnjYzvY516DTNzBWwtrqJv/3hX+Nb3/o6br/7Hp4uP8dea4A6Enj4bBWZKIeZmXkd6vwcve0+F+PjcR9RKkBPbgB9QT03b76M9z+8jXPnzgmCItOqJbdcmlTm0ekz2TKDSqWMZ89W9DrOnj2NRuMI+9t7snKn3xhfGw0uGen89PFjiRx5z4mA0GhiackU6HzLaRvD18+JhfcSp5+52XlNZ6mQxSzWNE0NDz3RyCRjcTPHoBiXL13G+tpz0Z95aPMxG/UDNUm8t8kiI0TW64+RL5Vl7DlPw1cajlIn98IVExMX8rj59u/izd/9NoJSDS1qWyhZkPohKZYVPxRCZWxQacOipoBuy2QQJM1aJpGkUzIhNGqyWKRJuc5MbKoGwwJGQQGdflNTGR1GWsMBiokY0+lV9IMWkqMsGqiiPgyRiLl/4c43jUK6gpFgVZIorOnkeWDXybHGjCSGJJ9SVMBKPcbukA4JhOX5l2kks7R/YaPbR+GwjesP9lFsdZCiwJWJAMMxIu5/CHfxtY2GisROEhHhXmswwlGvg/aAkxt1MGMkCZOKBzUWnBvzLJTnzhgJGon2u2gnumgmB/if/td/i62//RD41S4y/YAQ2R/J+kgxp6keXnvrBexvdfHsybaU1Cx0x863HtbgYeKjgY+X9hMIyy9enY/UyeIjNpanILtdiKYLeWAda2bkpeOWtqLAnlj2KhhMXkpJzNSm8OL5C2LH8KahiIqdPRkiXmhpDCM3wRg4b4pXHhJ8G4MRMsVIkBfVstoFkWoo1wBaOVgOTDZPSCyFNHckfNNYiFREyHt3Plyi83K640Xr3Xxd8NgEOnN7HKVdmsml7a3sf3EwwuHWMzz95Dbe+eFfoXN0IJ2AgqUYUxulsbpCJk1WnROLIFlAlUyE169cwtnZGjpH+3jp2guIwlBeT4VSUcWDnyUPEk4zoqMmqQBPGaVR1iPcy5gI0SxwXL63c8x1mKkmCjkveI8xvX7XOLiDX3sH5+1mE42nvdvkYjCbhxuO7fZtn3Ec6zChFbtp1A7839TEeEaZL0aeEebRNE0oExGoFSbPcPR9jU1b9ovvAa+fidbFPR8ZSDq3Y1lz6Lq1a2rSAE3gMTc9swt0X2PuEkZjNoEppwHa1HOXYzsPFhkdGY023v35z3H60gVw2v75z3+NZruHrXYPm7uHGDG6uFS2x2FM8Ag4dXoJjeYBOq0jtJqHWFg4hcePn2qnRjjtk08+wqVLlzT5EEZikWT42VHzCLkcGWktM0BVMzeSen5va1t2KZyWz545q8W/QTeWo+IbDk4n+/uHaliYMUMBNBshCi8zWUtHJYSmpmScwNUXr2J9/TmeP3+OKmGzPsWbAwmAtWvJWQ4NlepHjbrIJ83WkVyOea9zAufBf/HyC9jdP8Tz52sqoL1eB1/60pfwZHlZCZTlag3Vc1dw/e0v4/yrn0XHOYIT9aCynbsT7llIauHehFA7F/rc6QqoJamTq4pBoEmw2dpDLsfYczYW/DwZXUzGGRNAs7J+IVQfkjc27KIQbqM2bmEUkQWQxe5gAT1C/+MkBukWRuEWCsO0lubZbEWTGadamVvRnT2Z1gSnppV5I2zIRgEKhXm8t3aAdpwxOQBdI5IhslzUJwZ47YMdFDt9BIMu0i4bi87z1LyQ3qF9C4Wb9ALkqxiNUO+00Oh07GyjpxlpyCPCY3R7cawxElmoYRvRowzIk1FA2DcMcK4yi/ReE6EIVhnbweis5UGQ7KrA1PeHWH64YcDXxC3ZmEaeGUYWkqmjDRM/qXc5hhG8gvrY1t9PIhPHYm/H4RhbvhPUzerQjZN0VC1xDX3R3iCbjvCZWy8Lh+73Blp28aKXc6lT+opO6plAbiKSgE6jii3eB8EA0/PTyo0h7KWfySLHSyxKIccDOk1BFrOtuZtwr1vZMNRXuNRKHY52YYixq8nPDiGjKLuDLbDdjAwu+XeEzOjnpa8bYXP1IT786d/j1z/+ewx7bS0tSTUlVbPdbKBBWwyXXXHYbOLc2TPoH+zj9cvnMV/O49RUBTPVklTSPAjS2Yy6QB4ebA5Ik+WEqDhfff6GM3unZPvcGY/sPMckHjQmoUxBnXJYR7WKk+1IRAZUo2CTiYqsqMh0+LQiwohXv3fj5Ga2LCcox86an42FfJycYaVNF44aPfEbMyGlW+RMoLBJpfB/cDk9qiGTyfs4c8Z6ZoUITRb8YrQJNjPGn+IYxKCj6aRNJ2YtY04DnrrsUTlRWHmTSi9kWSemx7GUTINKCW3QIffEhMMH6PeVJ9NttbG3uYtna89x7caL+PC927jz+Bka/SG2Gh0k8gUEZP+RstodEvvE7Nw0drc2kMumtbifnZ1Tfj2zTcjaYnE5d+G8DmQWGR6GXfmqQXoSg/vGohxPTVX1XPapnWG6ZrengkFzzb2dHcsREovKuJZkV5YqNSOJDIcSfVLnQhiRVG7uTphhw4OfP5ufL+8pLs99njyvc7qBk2bN94p/T90Mzw5CbYVCDgMp6bXBkwFlmtBvMim9z0x1Stf5frOOV15+VVEDZ2++jOrZi7j55W9inGPU9EANLNUpIjSwgNACJZlStpTkMIrR7osYY2QCmlX2tMeg80a339DxwemNxIghI06SRZlyppI5JAMu8FvIJp6hmoigULI4i51OScFk3WESvTiFbrCFUqKFMvUuXcLZZdkEcSXKBjeVylhTw90Nrxv6z/H/xiEOhzk8aMQI8mQYDpAiKhOO8PadOmYOyRrkXjCBiJENcQI9NkoUrfLsJv2YC//BGEEqwMGwg3q37RT7tvAPWCg5gPDr2UyNYtn1JwcxyskIU4kcchR9MoBO94JFnafoSk/U6V9+449ideucV9IDvPyZ82gcjLH6ZMuJ2ewgPWkFowKikKXjwuJ1LUZvddCZGlZnmesOHDK/PFxj8MqxYt66Y2OiyYrjt0wz9WjKXKdOhR3bGOkgwBfffAvNelP4Nf/HZR8zuY1Gy2nFbEY0tfjn5jLl+dOkwE/EyBSzSOU5rTBnwWDDTD6PdJZLfKMjE5vmJGEFyJTrxh6zw8OmtWM6shVkq2NcnpoG0DpX7kbU2YptlhCH30Nl288e4tc/+j62Vh5if3cLR0e0AImw/OQpGvVDmV6qwBaLWF7bwJc//zmsfPwRzlUL+PwrN3ja4MK5M1qa8v2kZQ1FYnS49ZHI8pBjUSNrhn+Wdb8VAuLurJDWwTtWnTIobF8neJRZ52KB2VFpxcVckT0TS8VXFjIGlVrhMe86Y3Rx1Wo2QBLVeZ8zaZD8oR2ri6PYz+/vjllm9vkKRpBB5xARre1d1LFBWs780u2GxIJzjsh+WrJ9i9PxuJGGHd2EIeaGG3+dExazJT+0E+BeQ5i7s4jxv/tJbJK8KSGeFRNev1YcPQPIyAP8Hh7OtGKn5mkqX8Lu1jb++oc/xO//wT/B8pPH+OkvbqMTp/Dp02UUa7NYWCQ01cHm7hama1XRTXmdsEDQScCo1mOsrT1HdaqqPJ9CsYR79+7j9NlzCgzjJMumQkJGFYSUWFwLUzUx1gjHcY+yuLhou0buEjodNT5c9nPfI11Ot4tCoYy56VntYggX0S+Nu5j9/QMJL7m85/vHiYOeW9zlzM7NaVJRAR6Nkc/S+ZuebB0MRj20Oy29z5qFnYaMdGOypaamZlSQCcNVixUxJi9cuyp/t0RvhGEmg7d+5/dw8bNfQW5+SdoNEmV6iQxG0oTQ1DYWIqB9hthypBozWIx6MxdbwoZyaAmRvVHDoOJRVpoZXgeMZkilk4IAacwZhXvIhA0k6fSeSOBgtIhmjymSSbQSGTb9CMIshu06ppLryo2hVQ/p2pI86JNTsJQmVM41VPaFEXUtI+RL5/CL9TZGKcKGZJuNsfBgGzcOY4yTAyS0jCehpIcsHdNJT+7RgmiAfJRRIBqvzXq7oXWBGqbeUNAY/0fhpU0rDi4bjJEbJTEd5lBOpBF2GIqmZ2gR8yQC9cjYDDAM+wj+1Te/FyekFWEO/RAvvX4O7cYYTx5sutCsCd3rN6aUkxYwWsGegLe8YHJiv+Eqg8fbfbdpkIL3o3I3t4PV1TVqA2wWJA4tMxqqdCZUeo/Ffv7Sm2+JlcKRlxOMIDJn6cECI4t3OwIdzdhZs+uQtI5WkEoUoDCVVzUPMgYrjbigdymWppkwarK+zbGJDM83xp0U/ErJtL2R4afuz87G3/7OCg9vZF495ktmOxp2SNsrj3D33R/j4/d+jmwU4uHDR2KS0UGZsbfK8qAR32iE2uwMxhTHNev43LUruHnhNKJkgMWFOUs6pEkdd0fZjOip5qeU0evmY3BRqqKh3YId/mRN+VAxvvc2+RBSdJwwfd5WjI5/qXpO9EP62B1PWIVKI441D94Shp+fV4aL2efozepLHMPMiplLH50s7a3ICWpyljMTpuKJnZ9/birjgqFcU6QJ9oTrtwqgNSJ+tPDTOqEys9ywUipfO5+ponwY0+34KcyKiy+oLkFwQjIwwodgPr8w9REEBFxUcKm+BlJxjG6TGq+ulPt7u/v4hx//FLeuviBm05//l+8rA+W//fQXOH/lRRw1O6KV8t6Zm5sRK40HDg93etfRp4yswUabrCWzASL9d219XQr9cqmkPQa/hq+BnT0/m7lqWT5evOZJayeMNjc3KyfmZrulqYiQmu2XaABLQ06afNp9phjlbAalolnGsAgUCEcPhyiVy2oCHz95jGvXr+HOnTv6DH7361/Hxx9+qK6dTWl/1EOj2dDn1+13tDfgtMSzh/dAdWoGe4eH2rlkowxymZx8x3h9Z8MUTp2/iPzcIl75nX+MhRduqGDSKaHD5tp5iSnZMhnKuaPHyUq7XPqWcb2REglIDgCin6bQHXcUvzEYePEwzzDb0xDupEtUlFhDKuCZ0UN/lMdWaw7jII02wwSJLARcqPOwT2Iq3EMYD0XP7jIpVQ4kXBUQyiLsWDMbfdpI8ZoZ9hAnMtgdFLDW5Xs9xtxWC5ee8XsHCEksYhNPSjazipJJEQSSXPQzlVOw7RCNIfVTPdnvc1phvzPq8/vNkp9kARaZsB+jkoxQCSJkBgHSvB8o7hQRgMWIJ0KswhSQRJFqcYL5Y6K3BgslYtx67Rw6nRGe3N82toujYuqCPGEP4ztID6H5zlKTwglHSzsPHFzi7nZPDvBW+ZPHcnHB6qZPQGS8WydUVWfbYTHOtoT97EuvylK61+7ZxUHGh4Nd+Bmp2Dh3Zk017gDgA/j8Ex667F2ylQxmlmaAyKYN7l7s4DGtkA4lWu6712Q4vu14VHTdmsomE7fY1+HDQ8jMF2V5I62MCdpM/G4FVsYGwx7WnjzAj3/4l9hbX+GnDeZo8CZuN+vyeNra3VFGRxwmsL2/g3PVKST6bbz98k28cuEcclESpVJOQkre4Ey85N6FVNFEMo0oyhntWJx/4rqEGixPgowyFiWO/sL3DesSk0yNhNI/9TcToodX/U+KzYSabq7KopW7fczJa0UThjPJ9Ixmf7DbRGCaI1+s/PXI6Unwo+ukzUXW+j1ZyXhCgKdVnqAcC+Zzyv/jx/N+ZS5UjHCJW/jrmlbGRsKY7G5S8c+T/272MS42m1fDiUmGX2/iUYPYjFHmIEHyD920pSW/prQAowEnBgZ9jQSXKFuFThX9PtqHR/jgw4+QK9LSfhfLGztY3tjG/NIZtLlYphFlPFL3L0FcMqGIbS7b+anVW01NovKq4qGjBEsq9XO6VuSIHCRQKpbFzGzX93H6zBkJLfm1O9vbuHLliqaqULHHDZllkv7LBT/LcJTJYNAfy6CyUW+qmAz7A1nYkLpMBiVfi9n8F1U8SJzh7816G9duXMfuzjZmqhWRWuiXt3ewj0w6i439LUwVi6i3m/LRUox6Oo25uUVs7e9hc3MLly9ckvtvoVSQpxitZZauXsetL34NF155C31OGIR7uMB3okOFcEnXQUW+ZUpRs9TuM7LM9jCcagnxEn5vdnuibrMpYInh9wxGMXp0OIgyyCbayId7iMfc5Yyx15/DYFzEKJXBYa+HZMSpKYFeP0A07qIcHSHk74w9YHOgXDNr/iuFWZErWGxlnsusn4BEnQSCVAXvbjVRaw5x9vERonYfcTpAmi+IdUe/m+0+bWBYMY1pa/oVtsva8RA5oi8gkyvJEHOTSzgaIzcMNLVkhmSgmUSE2p2IX0cNP4vlKNa/DcI+OjNPcfnrKQR/+PU/jpNKZjS7/OsvnxYrgQXGBHTWmU0Ea9aOT4qNLzzHexfihsfqaDWErmCYb49nnrnD2rHT7OtsylDRUvaMY7H5GF7VqhMBZa74Xb94GZV8Cb12Vwp+m2CMgSEoRJbqJpi0g8gJQUUxSaDPkZzdXCmP0nQR6UJKnmJWmPg9ZImZP5O6ZQUkOvGo3hgTFXpqLosLIS97ur5TprKWxcRYYwYh2VhJUgBV/H5nMRp0sLn8CB/8/O9x9/1fIgxiXLx4Ce/ffg/7O9s4OjrA/sGhYmtX1td0ocwXSihnEnjz6iXMZtO4df2KPni68KqzZNRusaDPMwzpQcZFv/lCcdckDr+sYGzB74s+/52HsXcc4AFjHZ+5ylpjbh+ejxu2gfV4spHI0l1HtrD319RxmqX2FAoGO56ANPA4p2Xt/wQnTWqIsxIyPqkp7S3iwT/+ybRL/5nruf0WjKWcc1I303T+JZPMdaRuP2ieZ2aIqiaLsQ/cmbjXqOLhmY+ueGgqdgwgX3SNrmxCW//LAs2c64SDciVwHBht2sKwxmg1GlpuWxHqiYSy9uw57ty5h4tXr+E//c3foN7vI4zKCKIIB02z/qdGiq4RuWyEtfUNfeZTM9Oi9ZIkwqaI9iyZXN5s2qWXaWFufh6PHj4SSaDdYOxAHnMLC5o0SEMmpMXJhU5UhOIIk1FIyaIxtzCP7Z0dzM/N67Cv1RjNfKC9n88gOjjYkchV4WbTMzLZbNFNeWZaEwKn7e2tDVSpqWm3hBbs7O3K+HPl+TPlHcnRWVBPHnEqpeuaiwsaUi4tLsmSZ/7UnK5L7pnmz1zA3As38Oa3/gBBaUoLfVkVpdIYKGY9los4CwwnGZ4lzWZb+x1CYHSSJ+zFosgC2iaDzYXM2abVUnQJnylueLyD6UIsaC9ABjvjRTHeemEabbl3cL4M0emPEcUDVKMjpAd8X2to0Ekg2UeKS/jsDLb2uYMNkE4QuRgiDAboDmNk4wK2kUFrs4fTyw1keiNkuLtkNhHF3Dye+Jy1yAeS3YGmkVEywGG3JQJFRtkuJu3gnkVeZL2OGtqgk0ANGUwhRNbtYGgTkxhq8YgkUQHeP2SZBUP0iiu4/AcJxOdXMUh3EHznd78bWyaJJS+++NKScuwf3N00YeDk5D9OCDzZuXkaph2mdqjwczvJIBXOL4W1Pd6EHCA2mGMiuYwUhyRMLGUmEId/Hiowx75m7H7nylVcPHNeC1F2klzSKXRMbAqDaTxTzU8sep60qWaxyKQwNTuvJT6dlskDLFco4hpqqpvQdJ2fmgU7skK4zAUWF36SUv3a4enNMVVPBem5nBhRkp1FvqAxuhgzgtnElgKGBh2sP32IO+/+BI/uvI9Os6EO8ifv/AijQR8He7vqqHgj0QmWB9JsoYBiKsa3P/8WFgoR5maqynnnD2cBk7Fl2vBd5ocTxmCx8Hb8pLrabsRNBk5ky52KNE9a5nujSLMD18Qj7NLtchxM6gkS9tnZv5vK/9ip2E8knqFoMJgVCCMJmA5BezqX52JEArezc9RnqdgnzsxW0Pm5W9CVNQZ6TwVruR2QJ6a45ye6sY/99lO7U99r0a9F/W82TTyY1M1SFMqmw020BvfZZ+0dx2Ujc6LgirbpmifpO7yfrJhu9h5ZwYxlXU99CsWGZFXx8GdT1DxqYK42jScPn+DR0ye4//gRtvb30R6nEGTyyFWmlWefSaVQP9xDpVTAwVFdRUHRzky67PWxsbExOdRFt3Z2+5wy6ATACYYiUHqbLTKkzMUS7O7san9C0gWLDpmNVU4btKNxcDQ7RE5DJBkwR4a+Zmx22BhtbD5DqVDE0eGRChD90lZWVjA9My3fMy79CQn3u10RVSjcbHfI9kpifWtdUw/1GWSUpkcJtEZDTNXm0Gy3MT03h08+voOLFy+oSaX2h+7H1doszlx7GRff+iLmr72E3jBAGCTR5SEZszBQoO0KhMtUYbPKfa8mG7ejIZVX2q50ZBMLnY9VXAzSMjeMAUrpAyQHHQWRjeMZ7I4q6AcxujTX1M6C8G6o5M5EPMRUpon8uIEoqok2TtFsOlFBfZTHZiuhHZP0KsmBHJazjFIeJwVNzT/aQ7nel7kXX0vI6Yz3Pn9XnDNBPaXVqRQetqm8p66IjDBGSQwkumTx4P4uxX1zL8YsqijEKcTDjujJWZpqkjAm0IuWNC2k+yUg0UDi9QdY+NoYw3ALSDYRVposMN+LtQ/QboMFZlEUwof3ttw4diyY9HsGuyM8U8iHhk1KgTkg+6X3pME9Tja0YuSmEfdtvn74G8/3eOqk/c2pg9pBLoQkuOgj3ptM4c1XX0Nj/8gKDEVPZIkQenBYt8zpHHSi1G12NcEY+WoZ2VJhIqqTohYjZIsZy3ZxoWK+YmrByM0cy47LjbHpxT5Eb2PiCwwPN0IUElbKk8ysY/g/5TpwbxMGSEk3Y55Z/V4Lzx7dxaMPf4l3/u6v5YJMp9qPP/wIRwe7aLcaKBTLePj4qZgzZ8+cxt7zVUyXcvj9z72BywtTKBTIHqPKmap9soOKunnKZQrduAehr1KIpPYvfF5pg4R8to1ei1GY6dlkFvSOZuwou2Sd2ZHNZb94KTaFOqKHJzyYgPPEROM+Tw9PCTrjIX3CP8z/G61ILHPjmLGoQkGap1hcDIezfBj72WZyenJHaF/vYTMjkVixcb9cyqW3e/Guzf45GKzF5E9riLwJrGxilOlOZpy5GNjPt7Ayf9kaucFN44LmrIjy+zUd0iGAk5ODBL1oUyJNdpbsnt1OhJMkmwOp273mZsz47Cd4cP8ePl1ZlxvzKMyg2R0gE3HqGWM06CFfLKj75n1D5TstWqq1Kjptg+LU+CQDTSd88tRMkVxCYgvhNf5MijrJ1GJh5LRCxhNth1rtlpolssuoc8nns6I/M5yMvnmnl85g5dkqatWankO317Ai6owi+Tjc5/DvpqensbmxIXsjFj1SmNvtpqDEnf1du/eoNePOhMSUcYD2sI+pyoxeU6FUxqf3H+D6jesiH1y98gJadBZIpFFbPIszr7+Fy299EYi4OwrR5TTKrB2lP1rmlTR0gsTYSJCCTGE0WWFJTShsYrhSp0OzItXpxRelVLR5v9DYsijIi56HMfb7Cxgl0qjHY+191JTJ5y6FLvOhGCSHfRSTHWQzUxgJuhqjmziFtUYHjcEIVA6xEaRx5dDT5YMBLjw9Qu2Qj8F4gL6YZBiMkCbtut9HmrtVFhIadwYjiSj5vmpS4fPnMELC1DA2BtkwRm4YYzYsIBwmBH0l4oHSLofdschIwaiPNF/nKAVcfIb5399Bt7IDBH0kow7S02tIBF0E3/nGd2ONQiwwFDfdmFdX8ujuhlHhvCDNwUr+RlHP5qiqnlnj2TC2BPMHwm+aW06Ki+9A3V3oF6STzu+EDYc6In2dMdTUbU64B4GYZJ95+TX0GnzjbAfDD1mqaaX2ORU1DxI+hhNMZmplRZlqNCRaFjCnYiAWGct9vpTDkB48HGRdZjpvcDBkx+tqNLYYfKNFrysk9jpsaW9Jlu49YVGkdYyzi5Eyl4VHOxhOMqTAtrD64FM8+PhX+OU7fyf2GN+fg719daObm+sSRhI3l0UFu8oAmKsW8JVrL+Bzt64iGVqcKbUDPKTZIXKZz5te9OQUXZ/JFGIhdRYvzOl2RpeeAOAd8t0J6XZNRgaQ7xIPXNnJcIrz1isWd+CtWBS97CYUp0YyKMwt9W3I+c3r5GRBsYPbZV14DYwokQ66csXHki+NhmAMRSt2tiM59mqy6dppdlyxJJwl9b2NpyZc8ySFSWKFeywG2bmioZ/hIDcrV8dXhtqQk4XMfa3XR1mR9LY1hF/oh2bUZg+F8XlT5c5rmNMLPboChOg76Fd/X2+gnM9jZ2MTz7e38MHdB9rLFMo1bG5bjoy8vDpNGVvWGy3sHRwou+XBw0dYPLWoYsEegFMI8144eWhnEwfY3tmSGzLFkCx4lVpVy//V1edYmD+la2t3f08fMZf5DDMrFhhOxkMtQHWqZuzO4UiPy3eIbgPaKZ4IXl0AACAASURBVBD/V6Gq6D2lAWaJqZ7ttix0BBSIuTUQXPZs7Zmm03qvg0xI/7+keZmJ2chI55o8ywQKJ5MoF4tYmJ1BT/BfCuevXkd+6SKuff6rmDpzEd3+WBojfto809rSxpgBLacTH/Ogs46BZCzecQJHjabilcdBKGsYNmvycNP3ANlEE1HYwaDfRRzmsdmfRRiMQQOuDhsSMkoHnLaBIB2j2+hiOj9EBkdIp4oYdftIZyp4sh+j5xprSi/o+MHbKQrzaAYjnF4/woWdttT4opaP+6b0Z7yzp9jTMDVBR+cBDnsNfc78d1GQ2TzxeibpgTBaf4wpZFBBpMmIjQmX+WnGD5jpvIpVKh6jld/H3O8fABefII0+Av7scguJ/IGasBH/jgVGfakzkrx8fU5Y5oM7axOrGN2kDDia7Eu4yLdu24vVrFs9NsA80R46ZtEJaxHfOLIITai9J9hIemAXBOIPA4/bO6jG58KIxDce43OvfQbDFllk5knGkVY7GGezzhtdBERedNM1hNlIHwD3KUY1dGI1N8FoeRayyJAVQjzUaLXENSWs5IHIeGUX/OXTMCfTidTxLG6kfLK7d26oUuzLwtPy1K2ZQeggNO5ohoMOHt35APdu/wwPPrmNXqeFJ8srWFxYQDDs4+nyU+wfHuqGKNeqtgTtdnF2YQpfuXoZL10+g2w+pXE5oj1/EEhcyRsnmcrokPL2MBIO0myPhdMlborJ5cLBzNLfBYs5I0lOP1qUi6rt9DHKezdoy5qVE4f7RFR5rIj3cOoEInO7F5lrTg79Y5t///WTQ9/R2eXl5YoH91n8NImTC2Y7EW+sGGqy16hePuHo7H+WJyBI0zHR5PiJyMgagrYc1GZ7GStak0lHy3yzN+GviYB4Ar95cahBaHSe0GQiqxjrmtWo6Lqxw5VTzMjFgfP93d/fl1W+zD35GShUL9ZUQSipRfpvOsJ//Iu/lBizNjOPRyvPUGAeyKiP6tSUFtObW9uCk5aWzuDevXs4d+Y8Wu2GbIimajVBaAcHh+ZIzh0tjJ3Fg5fXM1M2OeGwGE1NTQkuZW7NMU2cli55/YxKpYKjw7oKFkkm5ldWxP0H97C0eMoo92FKJpjr6+soVitifnHHwjuYGTXTlYoOw9Xnz7Sf2aUwNKKR6wI+XX6EWraIo1YDiwtL2NrawfzpJaysPkO1WJb9zJVbN/VcF89dQHXpAl7/2rcRTs2hE5NNR+G0hYbxdubZwZ0MITNeTyyatgszyvCQHmXtHlqdvnJaOP1zUshmmZM0RrfTQDFZRyLuKzhuv5VBK5pGp9XDKBnJqZ1ml3Rtp88L2bvtww6q0RC1XBsYp5ApncK91V0MLVRGOTAj7oVTSQwSgXQttdYAFx4dysZFu0eXYhn2uBpIaJHPpTvvC56FXXqwjQf67yQLobxwmOvCrwsQjgJMpfOIejTBNKFlSBsf/pnnPW360UFvdIj5zwfIvLGCTmIXuSDCOLmN7EwTQch9Ext7nip9BP/ym38c8wcKZiAv/QUTKT26t2ULTUdB9nsXf3PKXM1pPmyScXC7diS80S1rwxb2BgvFcQ+gTYHdljqEtBx2Fc7UED5D5bjDNCz7eO8y0eWILmwc7TduvoTkMCH6Hc3ZaInA6tEeME+CGosxssWCLl4OWFTic3Ix7J0fgvmfaZpx9i80sqSbKSExRSbroDUWmO+slNMdGiGAC1LFJeuAsY7ArM995LLr9h0kyWdFrQEJ7kwl9HoZZnusP32AT2//DLd/9g/od1ryi5qdm8HWxnPUDw7Q4euMx8pCJ+efwUHnpsv45mu3cH6+hgI1PS5agFMJmS88WMimsYmKRpcZR0um15gFjFmSpdeqWGGhjb8otSJJUCBqZAD5gzkHbG9Qah8pJ8zj4qB8cOcIoYP3RMfvmxJz63BCTscs0zWiScU1GxNUy7kmq0NzLhST5Embnd0wMSkAgjgcA84mHbfPcROurjxniqnn4v5b4ks9aTfR+OfuiC8sMipcHoY7QWTxan3TSfkdkE05fqpWcVITRAq1/S5fMul0DBrjnknprE7sSVIHr3MiDAq7Ep2YsFNP1kCEQgfjAO/89Bf48M49hPkinm9tyXSSX0dDRR6IPIQUC0zFfaMleKvTbmvKoQ0/0yfZaHAK5k6GC3ZaufC5Ly0tyRJ/de0ZZmbnlUHT7TJmOa+C0WzVpZMS1DQaY37hlByeZ+dmRVWuVaqacuqNQzQbDRwdHmJ6akbnAWnUZL2xoeKhSFHk/MwUBu0uNrc3df1t7e8ilc1gvjqLtYNd5Kgr6TRRKpRRLFdkj0NWVzGXF636n/yzf4Zfv/trVKdmMXP6PE5fewVX3/4KEsWqphblnKqBgsFeSsJNaBfExE02DTxTtHMZWTgZkyRJFBhL+W3GufEogSjZQyHcV0PCHcnRsIrdfoBYtjKEKFlg5FUva5pkmnb9Y6QGTeTTdGTOYrMeY5ihPU4MzqyIQwxSPLpTIjER6L70eB8ZXldkrdHBXBOjywwYMtDZtFaDeKSYB+EuXBvQsFUMOSNrjXsDFPsJTS3RKCEWmVT7oxGybC74HMcR+nEdidPPcfErEVrVxxiNewgzYxTy+4ijOpBmMDWvczZZpDf3EPzhN/5EOnezNglw/so8eOY9ub83yZ7Xkv5EAqCszp2i2iYQ89LyDCFPY3UAq24E29hQ0Ohs1Z2hpdnXWxdo7gDOXdctZU7mtXt4zNUlaVT4d1xM3XjhMsrpMob9EbqDppb8pP910Uc6n0G+XEQibR8O/Zdsi2L0Y1/seAgR3jN2x0gL/jAKkcowndJYSqIeJxMGF4xt+UvtgbB55+PlxZKm/bCv4TEis0tNNvZ+KRJVBzThMR/ly2iGDvbWlvHxr3+Mn/3DD5ANk1hdWUWhUkSrWUf74AitTg/7DJoi42gco5bN4lwlh6++ehPXz5/GqNdBtVaWTYzeIzopZ81Rmd0pDyaqrVl4BBlGGTv4XQ6LplVZ2rNTT+gmI+5OWMwclXlN8H2xe4u2MraYNkqxz/1RuqTfuTgYTLb77jPX9+qaMHag18uIRegmhIlexReYCezkNSsGx/l9iC9Uk7WPLYp0M3lbc8sDdXtARxTw4Wd+Z6MJxP+bs5FRvLPo0UYc8XO3/dntdhwaYNYG9nbYjzqG6lTgZAdiz4vwireh4deast8v/E2PokDvgAWB2Rs2LfIzsZwj2+UcHtCdOC+WYbvdw6/eu42nGxuCZTb2diWSLOdLODw40nKbrgzUp9RbLS3Zr119UQmpdFYmbCZncGXojERBnp6a0uKdmS0sMFuHO9rzzM8vyouMS37i+7x/GA9NvzBGc3NnuLW1rSmGO5rTi4uK7uaEbVT6Lumncn5efvZUUwoJKVL5d9ooF/OaPrknPiKZodvBUa+LheocUrkIRwcM8bKCWSpXsH9wpEmPxYXvB3NjpmdmVSTOXX4BhYXTuPGlbyCaOSUnBKn6Ja5kSpTFELeoFUknkQ7JnPQJstQayaULbTL9CHEO2IQC7VEbqSCPxGAbEfaFEnTHRRwMC6iPQzS6tLfJikbOZo9i6Ewqg0arIR1MkXu5cQ/1JtGTFIaJIfpiKfH+DDFm/PVwjOwYWFzeR7nDaYTnurPZImuR1xVJK64pIhOuQZ87Ns8kE3BC5jqAX0F7l+5IP3c6zkv7Mu73kQuy6IQt9MY9TA9SSHdDtFPPMP/FHooXj9AL94FwgChsI64dIZs4RBIR4kRXBYZwP0CPvTGC73zzTzTB8LDjm3Xm4gyiTAIP72xrIe01LEZb9RRj3izG6bdu16AEz/7RocODiLi8C/si3jQOmGFtxm16/WoVfaIhn4MzmHSYo38cg0eOEy89IUCQF7t0AKen53B27oy6sX7cRY9TzCiJqJJT2h4nGKXXcR/DDyykA6oxeGxF4GAddQuWy0IzS1ZGutoyr8Wij60AslAIb5eo0i3HZUNjh6edQbbYFwQmM0z7s+lKDE8VVCaPMqPKyrp/PMDGyiP86p0fYNQ+xINP72B7Ywtzi/N4+vQxdp6vS7m9truNvaND0WqLYYhL02V863OvYzYfoVTIaXdD6i0plYQgTMdijsh242dEhODrZ7aGMWC8mSNfk9GQdXjzYHUeYbomZI4pYY81HxPRrA+p864G7O7tBrBD1UFVJ0SOtuQ3lwabaGw6FuPP7+JOsrCMv2wT4uRasiRBbUDc0OFhNX+wHy/2/dRsU4sCymxhMmE5WhH05cPuD88200Xj/PP8Yt/Ycp4VaZY5+nlOq+V3QX5HZJY55rpsuyKD31RYxEYMzA3cEQHUzDgmHncWfE3KaiEbrNtDt2NWLyTYkPF1/sJF7O7s4fCoiR/8/d+j3uliY3cfL9y6jt3dPZSzBTx48gRFFoxeH6lMFow41v6lwwmjIsiK19tUbUaU9LWNDVQrFR1e3Avx3Gj0Gmg0GDR2SkQSQmy5QhZ7+zsY95n4mnb2LmXceuklfPLJHd07Q0ZrMBsnTKKiorMllpzOEu4IIqZbHoktVi4VsLe97VIvs9je3FAD2Rj0cWp6Xs4BLNb89DnFVapTch3gdX90dIj5+QXRiT/7ubfxbPW5ki2vvPYGbnzh65g6d1mkCB+bzAmyR8JIGMkWho+rnV4ylDizw6AyhYqFaLQYVJhGp9USmYFlNR72Uck1MWjVCYqjMyriaJhDP5VBVzEN3NlwEc4U4T4wINEmATo60c2Y10Kzy+3FSBqX8SBEnIowCglrMfU2wMxmA/NbdDcY6HxJq1jQPZ7iyaSSLnkSMRFzr34kdIJFOuI9K+GkXesUUU4n8kj1xkiruJIubea/Z16/hnvrD7BYjtDvfIpzr3dQj9a4mcEwVUeqfIRMoodxqkezHSQDwmeU/5roUtIXQmT/4ht/LJqy8N4AOHthFrl8Eg8/3Z5097YSseApW+hbgfHU0pOLSt17cjpOIUVlT6zEE4wTpOp5Z2RPKrDDeqILiI8nGHlgqbuzQiYoYbLzsRuXWCYnKJq1VbJF3LxyXe7CzUET6WIOuWIFPS7pnViJXHjD4cfGOnIOAZaEqFYaI4qMtEg2goDO0BSQy9MuxumFnDMylbG6CNgJut2QAzwmTsqEvkgjlkiP0wHt/d1oKgNr/Qwe2M7hl/DJoIPt50/xzg//C3bWnuJwdwsHewd46dWX8ejRAzz85C5KtRqerj2XhofwXi6ZwOWpEv7x59/E+dmaLkQmbJKinM0X7EzkpJKiL5Ql81GxLbfYRFLTjViCgpEMBqMaTucug4/4347xI2O9kLl2FiGtjn6yN3NY6aQhsSnD09H9Qt939PY7oRTa5ngTTNtf6cA+6YYsts7xJGC7j5P5LU4YTHzDfZ3/3U9DNlTYtGh1wpuSuihl9zPUeDgmpJ7DBFY73rvYA9ix7inUbqM3KTC2p7RmhFCRLzQqEKQFe7KAi3IWs4xNkKYdm2JsojEzTPN1c26/DhZL6bOA/L04kdJOhSmQ1M20mm3c/vAjPFtfx9Z+HXfWlnHh4mUslKe1a9hpMBxsGrsHh/IoIxT20s2buHf3U5w5fVodMunNpCxzAc/F/PzsvDLb5Qk26gvG3N7Zw5mzNMI8wt7BnsgC9BPjy2Mjw6+ZmZmV9T53N3QBYAHgFxBW297aFCxHmxXS6NfWNvR1tJWhDx/DrnjvMiJgd3NDzKdGr4tCxphmjWZdxAHav2QyOTRaLWlu+J7z2i3XpnDt+k2sb2xifnEJuZk5XHz1c3jh9c9imM5pKhFrTCFrMUYBoccxMrSGGg5VXOqtriYXauYoLCRU2eP0QMt/+sAFGWRSPWTCXYxUiDI4aIcYRVW0JZ+wz5uvkTvZIJECCXu83wvRCFEiwjBIodkboM3imwwFZ8apAH2JvZOYb3Zw6nkd4dhcNRK8RnjteJ9W7u4UFx+jO+phpOtsKCbZmL5q3BkNLcmynMoiN0jL0DI16kBv6ohn1AAX37yAXz/5AK986TV0s3+HTPwYIQYY5BnTfUhBDdIqIoxz4JJmoD1OkGCzNkbQi4BWHsE//+b3pORXp5gIsHCmimIxjUef7phPlWPt2DLfO9CenCZs+T1RfJN2qy91IVyJjoLLEjFx/KEWZBOhnetY5Vfl8HEjkZp5l2cJeZxah5RnG3E2Io2YB9wYKEQ53Lx+Fb1hF/laGXE6FE5K6Z7RQQWq2iEprYEdTqxanGx0E/MftXgzJohrCOVyEOVTSqEU6VCrCmN8ydrFtczeO9P2MG6ZnzQ4zEMtPBx4gakLJNXS7WxEFXdfNxp2Ud9Zxw/+83/AoH2A3fU13LvzKaozU7qYPv3oE6SzOaSLeaxtbagIF8Ikzhaz+Pbbb2C2kMHi/Kweny62hMN4KnEXo8NIHSL3LxR+0riTMCAzJ2yfIdhOehij0lJs6XdwHprhkasi48Wwmr64a7Cu36AzR033YiCx2+2N9UJO2oTo+nGJp1r6y8LbU6Lt+PZLeFc5DH11H9Fkye9gXFPpW1CZn2L89OJQTpdTc4xfiV7sJibP/DqeeMzxmo0ELxETonra/bFK3zzYTIDLImG7I1d8HMvHLjWbdqiy13N3TgFiTYlp5pho/Fm8dplT5MxUqUmZMNhkK++IAM55oNfpa/LhI1B7Mh7GmhSera3hJ794F+utI00r0+UppMIId588wezCvLRjRuYJBJFNT9V0wNXKFWzt7KgRYQFZXlmRLoeqfE4iuUzKRJTFoq4Zuiiz6OyRjJDNmYgzyqiBYEFh7WcaKxM2VWgO9mWxnwoTOKIfGi1ZBmNND/x3wXREAHhd8iAn84x2+0mgPRyg2WgilyZhZyA4WA0tSaB0rCAMnCZLFJo2Lly6jJnZOT2PIFfAIjUxt17H9LnLaPX6srunJQ6nfb4fpCXrs5TCH2h0utqdUEhu6AvQGdCRgCy2NHqDENl0HcFgC1GmgOYgh/owi24c6vv4mXCG6Q0TEih2CW+OY1QzDUzFu5ihS/RogGZ7hDAooR5ksJZMoJfIqmEvdIc4u3aIHL/PrVvksCyiR4CA6azaFVGh31GDogV/3wS0Mszsj5EdBSjR2p9uyEMWF7rHE21qINlNoZnq48UvXMLd1ceIlluY/+e3gPiPUMl0kcw0SHNAOlVGP1hFxEKX5HuXQoIsskGIcSeNuJ1Cahwi+Be/9z2DyBz1d26phHI5iyf3yDf3fk9OOOZOXXVQk2nGqe4dU8g65RGieIRS1EWx2EQcpLFfL6E7pMDI7FF04J+gQBNaIqZvOxcXTqUl5LHhoTpPx2TjY2iglBMxdzwBvvClN5AppdClmp8jIxX9Q2fjIbsEZlvbstXMDc2hwENkEkqpVz3OC7ERi2wpxisTKosVrMPpRcwij82z61dolz2uITdWNOwp25+N0stR1xMGPHzmrUqoWeigsbeJv/mLP0UpG+BHf/sD7O/uozYzJdX01vqGIl87LMy6cJjxEOPydAVfvHkVC+UczpyaV7en1EzuXzJm6U0HWy6FU1FaNz6nO7/gl52/csgNemLhYQfIScdn06ujUqGgs4Hrorxg1nmY2SRkLsxO2ziB104yDW0CsaW8NRGmvZlQ0B3pw3+Pd2FQgfL/djxEOGdjn2DpLfQdK81OejEjbafj2Ge6bh3UyR/sxY4n3J1t6jhe0nsh/mTn6JbyBpt5eyWbrI5jJgwSFvTmpiNdaWpyTLSp1sa5PnMK8a7UinOW3oakhuNdJ4uPd5vWhMPHoRKdWiruy2iOSENHEkKGQzx9vo4f/ewn2KctTKmMmak5FZu7Tx5jZnbW2bwksLm5oSX+00ePpYivVEoiBeztH4iSTBiNsBafz1S1JCjt7v37er3TMzOCHPlvpENTREziAEPJ9FY7M9RKtYStrS2Da3kdjobS23DPwv2EN0cl44xkAN5rZJUpdrvfVT58o9uVNicbhEiXsoKBWBzIcqRDAF8zCQNspqJsUY978+ZN5cuMUxm8/IWvYOnyDcxeuYH+mJAStYCWAcPjgsM9/c7YYNHzsclQQ0dnVthZmMOI8AYIpfEzHCMb7iExbKAfR2iNq6iPUugxaZLZKRRY0kiXp1p/hEa7jyhMYi5ziOJwF7kwD67J0zR27Q6Zo4lekMJ6ooh2Iof5zSNMNQeiGzNdMgXe+9YYaFsgRwqgydgDTsFkJxKg8NclJ7I4RAkp2exz8AjpXacupW9wXKaOua/wnp/B4UYW7Q/uI5+tYelfV5DI3EOufxbbDwIc7AGX3+Ln9n8gFR4iGIdAKwnUy0jFZLCatX/wnd/7Y+NPOR3M7CILTAbLDw4cJn5SaOnFJwaZqUed+DW5cC12ymjh1EwbhXBXbwT3VL0gg739Gez1svpeKyIGn3iap002mpOMhaRT2i/9jxX1Hjbj43JJyUzs2lQZr735IpDpo9sny4YdYoxRj10g40g5NpqgzzBvKwQyw/SdsN4HFj92n+7P8rKnZ1eAMEoileXyjYaCxBuPmUfGrLJ9lIf9jGlm0w47C/uzWfL71yW4zEUlm9AyRrdVx/7mKv7yz/5v3Lp6Dv/Pn3wXxbwZb/Y6bWyuraPRG6BDQ72QIr0hSpk0lgoRvvX2G7h16RziQc9gMhpclsompEuTwWfpklr0B4QvstqjmNGlaVlERNCLcL9roe9HOsOjKUDTZOOYhN5XzqZc5xp90jnZ7WD8ROEnEhY/D1FaWqWjqDvoTHXhhJZkslfRZ+WHgePl+YQy7JumE6FlvjAZi+14SvAFho0KrwdzZXDCTHdtCK5z/mV6HP63cwCQ2a0MK70g1HY0aiv494K/jlmRVjBkP6B/Z+HUfSR41GIAZHqpn+nMWnlN2gMKAhMp5oT9ju0WgXajYcw+2aMMBNWQ3cXPmFDXzuo6vv/Oj5CemlJzUcqXcNC17HkVAAr5kiFu334fX/rCF3H/7j1cuHAGR0d1NSWtdkc7Gx76FBa2G3UdZty/+M+Uqn5Si3n9cJ+jIDEuzF3sMvck1VpRNGgu+On3tb+3i4WFOTTpwRUag+3qteu4++mn2m9k0inpgHgVsvs/aB/pdR41GqiQGVlI44jRAHQIDlwUOD3YOh1BZQunziBXKMrJgFPSUbuL01du4MyLtzB37RXkubchmgEWsr4IMJxiLBkXGFDhz7OAdv7yi2OjmMLOYQOJxFBWOZ1eA6WogShOoj0CDgZlNGjHPx4ikyug06L32hApZ6hJlluq28D5chMJNDAY2nvRH7D5SSAnCCrGXmIaB/sjLBz1ELZjBFEKgyP6uZlgmsp6XlMBba+GAxVpT6vXpC8aMpCLQ0RMdBgFCMQysxwXIjHBoI3MpRZSN9YQpxMoHNxA2JnG9u27iMYhOtkQ5ZtnEayuYeniOSxcOYfewmMcbf/v8kAc1CtIDyOkYDsrDQzM1voOJxgXGkXoZ2o2j0olh+VHh+7wN4zc//IXNfFDLnYEg+gAIrTBEa2Ls7UjRJlD87Lh+EVWgQv52mgvoNUukKArLM2gNRLxjHPOCUU3nMP1Ddrn/3MSPRUn8wlidjZH83KNfkNjnL08hXyN5nHs5GxphlGIfo/mbt4F16A+m16MXuSxdrP1d3nwSZfE6W5imVgmGDqWoWOcLf31tthOyrPhRFUWlGcdslT6KWKpLqGOXQU1NhIiEgmyP9MvyjswU9y0/fwJvv+f/wOSwzbufnRbAUuEEluNujrTtd1dJfOxIPAGDEnlzEX4R6/cwK2LZ5BKxqiVy7KL4eFB3ymWVt44ZnDJhT8pyAwdk7maQWMsNG73QXt/v+A0GrETZPrwMGctYy/Y/h8fzy1K3BlrJpn26+SkYgaYfiK1psLOZT/BepPNk/5ldogdM+6Oa8+xMas/2D3deHLxOjq6zZNu5+IObaOqG5zlC4jff0wozWKh2T7N05jFTHMxyDb5OTq9KMd+x2iO0fouN4HIzoaTD1X/oiI7zY0rUvp79+JkJ+M0MbLucfkrel/c4p8sLJFIaM/S76FDW3sp/ru2oNZSnUmpDTx8toLv//QdnD5zHsV8GeNUEvcePcLC4hk8X1tHbXpKuppUMi1qMnUdM9PT2NjadCmkSdnHlMpFBd3NL8xrp8JCarb783oPyczibmWqWhUVmTAsabmGloxQq05hc3PTiozQxLHIBa1WR8WRgWJc4MuoVQmZHeQzWXRaDQww1D6H9jNlJlsSnknSBYNU6bJSOnmO0BWZb978Au1pNnVt3bp1C1GxJLeDG2++jalrr6A0PY+xUlzJ6DPTSiodeE0qhp36GNK/bSEsEgFFztzJkCzExM9eZxvFVF+TRStOYL9fRGuclE0/ZQVyxegN0en0ZLfPa2B61MWFUgPt4QHiRF7mIaNRGozVTCaG6CbHGHSnkDtIIENPsR5F4Ww8hoqbThPG644QJwM0+xZxTEdkVkWyYHlt0UqnGKSR4zTDcDAu4QmnjdlSDdFObWH+5QDp+XUFLg4wh1rrGtLjItbfvYMoDpDh9y5lsdfuIk83rVoCS5/9CHHrLoJRhHSQlSlvKsEpm4QLZ/3/h9/6XszOXh1dMMb0bAnlSg7Pnh64XI/fFFDaxMI3PumYAmbPzW6IRgrT01uYig6Po441KLhDnQl4QRKd/hR2G2n0g6L2HwlwqmmbdsaxuXgoybtM9u60bzBaqNhosmXIoVypIZPjwUlG0wizi1nMLuV1Iw26tshnszjosi8JjaLq4ml0uBG3dPQ9Zbs42I8YJqcMHQrUuLhoXFvQhUjlE0imLAmTj2vdJOEXw2Vtoe/aa+pvIlrj21TEjlVGmBIzOu2Ly4ahuzLf20Gvg43l+/jBX/4ZGrvrqO9to14/xO427XtiZW2s0vSy1VKCHQ+g2UIe1VQSX7x+Ba9dOYtsJonpSlVQVzoTiUbMHQwPGsJk7P5UZBwkpSwQuRWQhkyYjAw4ywfRlCI9FOEAt4vj5OHeTL5+bywpuM2xrwR9qxec/gAAIABJREFUnRBf6jPVoWifrRfZGpmD15Gn+RJ2NdaZZ4D5xua4UP3mZOOnaTuUj1X7qq5+4W943G/axPjS54wyXevhpg9SLl0Dwv0Yb353qPumQhCV2wZpz+ZUODbNuCbFZmZ9dvxlYXe8z3n9WKPDnYZ/rXwvmVPPB7AMHP8cjJEn63ROKGw6pI+hiNdMSvme02OP2Sz8ZTAa8+0ZhwtZuqysreHuw4fYOTwQZL2wuISj3gDb2/uYP7Uo08kwlcS7v76NS5euoNdr49T8HDa3NjA3N49ety/BZ7GUVzwxXZu5lyGjjVRlNjy04SeDjZoXQjWkC9N8k9M0J+7l1VXcvH4DOzvbmnAIjx3u7+l5V8sVFZ12t6+98LPVVSwunFI+fZnEnT6dCHZ1YPPn8ZqkoJmxFnx9U7VpQWdyS6YIskcTUELCae0gf+eb38R+vYV6t4/XP/9F1F58GVOL5xBEeVnt87MjQMVFP6ct9seigydpK2OFnz0BCw4/+24coM0IgdQRsgoEA3a7ObRQQE95SIzVGKMnOCWlQ79Pw9JUFjjcxKUa90xtJJMR+n2ysFyI23CIenoawUoX5Tb3pilNuBbVTQ+8kcSVvHdadBHgTo/PT+aThv3z90KQQiFOylKHZxsNM5P6OQNgdh+zN8foZbYwSiUxn76F5iqw/vAQt15/GSs/eQ/pOImILDbC6XSaTgPX/2AGe5v/kfMewmQP4Zj/xuuZ7MIeolGIROMUJ5jv0k7UUhmTQKkSYXqmjJWntJk+VuafhDbU5zmxYCKgQ04fiXEauWgfs3ObLBeTBaw9Jcet0fKSh0gC3VEG20c1dOM8vRKQCOitlD52BjgemgzPn+DzSeSLFRRKFVEFtcrRXidGtjTG5euL6i76VLPK8pxmfbbg52JfAjZvt+7YRj6N0qYnl2mhmUoPbqwjB0mQChgVKFrkYtp0NOyolTjtvMTEQnN05XTKbGSiiCJMo3JrEKCgzqVicsGpCYftC7VCwwHWntxFY2cV//CD/4q7H95GPB4onZAYe216Bsvra4gJJTCaoN+TDqaaTuJrL9/E5bky5mYqyGWysnmnxQWLiwgRgsci+RnxPSXriGZ+nLz431L0O9iTh7wgLJdDb8XCw2Uavxwl2KBTuW+rwBhRwnG+JkaSBiF6XzILejNNlRUtwp0e4tJEc8JF+yRMdrKY+CJkg4ibYvS4plUxjzJPB7AdjOl1vB+Zj7W2q9Qf8qIv6+v42bDwOtqyy2uXEp8wFl+zt7JxjB0fE+WLiYqa2D7HP8vSSBnrzUWsre688aWfmPyUrQAuK3m6fpUL75NZnVEjnzebhzQpwM7olQer/T0taAL0ukNNW73xEHcfPMSHn95BbXoWbcYP50tYWd1ANldAs92UPoUF4dHDJ9Km8B1gphAnIgp7CQmvPl/BhQvnkWXS6g53toRcI0FSDBQjC3FpcRHr62tqnAjjMJOGDLP9w4aF33GXOiDD1LzeWGhYsOpHDXmD0eJm9flzLJ1a1J5mYW4R+4c72NvbxsVLF/GrX70rU0wW5GIhKxYcD1w+PxIFytUpsco4eRTyPLhjlKpTyJWqmF06I2js7MufRXXpPKLqNPoOaTFigHm0cVdJBirpzfQ55HnE9zaZiTDsDRGHEZqdQ1QyJCB0RRbY7eTQTuTRHfbQanWRzBZEhSaClBh16S8pESaGBzgV7qKQGmDIxTsdMXo8B3JYD8tI7AGnGj3EHc4ENLM06J87NrFgnR2WYp4dzV5bnt4QmXGAXJBGijYv9D6Mk0j02kjGITqoo/baEInqjhreXlzAdPICnv96Q5Pbm2++gUe/eB/pDqnQSYRxBwGbUF7DiynMnH+IRP8uIjoLjGOkg55c3+UN2bqI//4na+g+SyP4zre/F8fc9rtQrFIljZmZMp4/o6HdMSXTd5CmUvcsId7I9PfkDNHG6aU9pNBy+hd/U9si1yER4khz2c6JpIM0Dhtz6PS5XyCLi1ORT0Yz/zH1ZAqoSgjeKVenEWXzGHKTyQ+DB79YPTwtO3j5jSsYjDro9YYYDwNTLLPp4z02Pk61FHzhC6jbRuu1uaAo0WaVTU8WjzuwxJQiDZsBXinRl9lh8QMyZtpY+hmvdxG1lyJKTQAsLo7mzZ2LS7HkAcDvF0rlMmLomPzwk/ew+/wR+o09/NV/+jN1Lvu7OypWNC3c3ttHdwwcCmcfoBJFKIZJ/N5nXsbrF09LSUt7dGLl2rnkLGCMHTlfBFk29vzMq4YHg4fBCKFR4JbNUJdgXm2Cv6T2F5/bJgwd3A4edXogc1a2guEhNf4MM1P1YV/H77M3uLR35Fj9b0iEL1x2zZFoYPstx1Sb4GNei2WHMK/liT/YCVW+vwiPi9hvmV5q32esQw8Le9YXf6T+XhYv9rs3NhUTzOl7tAtxjDHrNK1oDoXZeuaby6Nxz1O0eW9Dw2Wx4nyNXsvFNicj7jTkQ8YmgXZFI4s0JlOMBU4waRii222Kii4LGqq4Ce8Mx1Kkj0eG0RPa2d7bw9PVVdx/+BAh9VAB760prG1solQtK3uFBeb5szUVmAphqmRCOrN6vYlSqaAYY+7yeO3Mz81h+elTxSkzvpznxcLSGTx+/EhWK5VKGc+eLevfZek/t4hnKytyaObukUQAvledbkeL67nZOWxtbkuvdVg/wsLsPBpHBy4obySdTaGQx/Pn66Li8/mw6FKESkW7RLdBAuUKd03Axs4uatWqGimaVX7m7S8gW6wgU6rg4iufxcz5K0hPzWqvScRC1Px0Vh2/5eOEIgFw/yLz1gSnlh5EZ9O6oIco3kM2E6KLFNbaGRx2k4jSWcSDvhyTeS8pRZMRA2kWK9v3LYUtZOIdDNIjJEf87AJ0+hG24znMP9lGlqLuZIwxQ8W4T5FhbiCTTH7GvD85acUDsrs45QxlAJwmYyzm6+2L3JSJA2QpgczuYvqNGKOortC1WvY6Dj84QP8gRvFSTYmUjScrKLCx0vmaQiTqqUUtz71URiP9t4iCJjKjAzTTESqcbHZncffPhzh4mEE0Kmg3E/zbf/p/xd2OWYzz4i2UU4LJ1lePtCAUjOHmEaOhevdkSmoM9uHotbS4g2yigZBwG6PQzOHM6QycvoGdsNM8jKn0pDsngK39s+gkKuKVi97rQqSkR6U2JQ6U5sZFIg0b2V0ECb9g5vzi9ATJAV567TJGQVsTzGhAuMC6RFo48Dl5CieXubakNVW/xQkYS0dQg6MVmh7DQR063TgMDbXwz1Abw7KoQ8Rs+GWS6FhjJqA05pix5AxKM+8xK7rmR0bzScdWY/7MsId77/8Sy/c/RPdoB+//8sd4+vChbiA+ZoP+TtUq1rb3UOdhNhqjEIbIpxP40tVL+PobtzAetOURxe6LnxttNVgwqTUgLEnlvtedUAznRbKcWHhD2qTFAmRLf06KclR2exi6Lrj2w2mirFYJNDhBS+ZOR69TF6svDp7ZZbRzW+5rBHJXmoNU3ft9vAP0ew1eI36P7oW6DuuaEDjsvzV5OljMaLjHEJkvNGogRAO2Zbxc1+kJR/hLVG3u3GzvYwXnxPTibGzYiGjy8Nb/Pv3SeYpZTDM1Fm6iCrj8t/uOS1kyHmn5YcJR00ywWLE5oI6BUBPhWaONU6g40L6BAWE8VGg5xOdrcRS28xL9e2Tdrv5NyvOkpvqDeh3rW1tYWV1VDDLhoUK5hMNmC+2eiT+lQ8lnlSNDR+/V1Wc4tUDLfkItJCNANGM6IdtzSKv4shCSaZbJF9FqNfVeMpSsWq0qy0jefDH/ron5+Xkd4DTTbDbruk5oHzM7NYMus0t4kPLwjMeiM6+vb+D06UWsPHs6aTpoK8Ppim4IGb1HfTeJ24GeK5TwfHMTF86dV+EjfHf63CUMEiGyxTIuvfomrnzmcxhkCghYnAWDcRJksqhZ+CtMTJqxUPuY3mgg8XYykdG+Kwo6SMVHajr7qRq2Oim0yMpSc9vCkHsTWi7JWNJEkD1S0IddXMoEKAZtDNNU0neAOIXDcAH5tS6CrkUYx1xZj1MYkSzBazIm5GaxJEpUDRIYcAdOgftgjCItuRQjkQC6TgA5AlJLDUQvriOdsIiB/jCJ+eir2FnZQr48hb07TzHDPRl3R9FI92xeDitdpNgosxkoJ3Hq2jKC/odIoQ8mSGz9+Tnsf5xxrDQTbPO1B//L//yn8f5uy6oyDe1yAeZPVbG73UG3ZTiuNzu0Q8jfZJ7uSRO8fSwuNOWwabR+Fz1rt7h1bj4ZU2ImdsBcRlnO/UG/hu3WguAh3/3LI5gTSphGpTKFdJS3xxKd1TpnQTmaOnpICrMf4dKLi8hWxui0uxj3Wc2JSzJ3wdhkRCqUbqm8BPLrQ93Aviv2Rof8R6mqnUrfH1/mmMwFWoAol0KSClynUzBTS0s+1NLfJVcyZ5uTDA8Gwh20lBFQ5Bb9fM0sMM6dRVjzozu38eEvf4SP3/0ZDrZWsb+1IyYN1bu82ImztwdDdDiFjBkmlEAmDPCFqxfx5RtXUMqFyvnQa0ynkc7SNdlaBdnwR9FxURG0Z4JWo1rbwl+xyYTQBN+Z2Y9f4otSPrHFd4JIQYPO280TAFwWkN5fVVddUf70nyz5dTE6KFRFQRRoR5/nVXfCv0yFQtfVSR3LsZ3/SVKA12cZBdi7OrvvOzEJ2fXpFvEnWIZGOiDM1DN7nZC7PHI8bYHqi5iHtSSg019buB2vF0XxKpaBOzA7LNXQsUWTkWGAbrujiUTLf04o3Ft0etol0B2c91Cn21ba4eL8Aj766H0lXE4xS4W6DkcuoE7l8uXLooUzS8Z+Zt+KgouxoH6Jdv07+3u4c/dTWbfw8GM6Zb5Swf1HK5iaWcD+wb488ugcHKXoyM2AsoT0MyxsjD1m08E8mFOnTmk6YeFjoSHTMZ3LYXZ2VuaWjWbT2SOZewEPV36drE5YmEYjFdHFxVNgGBntWfhzaKrJ66DT7qBWKWNzfR3nL55TMSJU2Gx1sL+/Jyp1u9VErWamnjyIqGlhI5rOUEjJXSg9xZKo1qbQ6Q9x6fpNFMpVVM9dwLXPfAGZ6VMIczntbshm7PZGCjDr6p7j2USXZfqRMVLZDt/BKIFur4NKjqaQTYzCFA4HJdR7oRrmXNhDKd2Uq3Kvw90Oo5KzGIzT6IwjuQgUggHmU33kQjLBhujFWbTbOUxt9RAmIj2PIffISRYkO0e4zK+76yVPwSphsz7zYpLIjxNS8xOtGHSHyIXMrTlA9cYQvfI20lJKdARpxZkDpMoFDBIzyAXTyPamkGuksfPesohRWaZUMhY63UI6LoAH3jg5xLWvTuPo6X/F+3+6h/jBBbHeEnx+3A/SRWEYUgmP4H/7N/9vvL6+r7GMF2E2l8D8QhU72y0M2EE4l1tb7h8fJBr76RYaAwvzTWTTh1rmsUvWMtPBIraKcJAGDwkypHlz8U1IkpUR4KCzgL1WwY4dwmHEaxEgX6yiVJoyvyypRA12EeVWDChjHnEaIr2Pv2YXi5g7nUWn28Wwm0ZMR2XBBCyMzouKsI8gCVvEWm69FUcrLCOJKv3+5djC5JiGTOvsQJb+nKRIW7YDmJ5iYolpUuFuyDQbPJ+5jGURUmEhXinqTCy/IwKE1Azw6wiRbT17iLXHd3D/o3fxzt/+FVqHdS0paVx3cHiIqUoVR+02dmVnwexvTicJvHZ2Cd964yWkE0OcPXtGvPg0RZSJANl8ziBF8aWNgqzlPA8/F5sslpJnlKk4WIHhZGNF3YfHmShT5pduSuHr90mWlh9jM8GE4uzMLCcOXt5U00UOK1nTwWu6alTkrOP3tcHEjM7f50T+zPH84rhfrvjoe3ndHdeik186+bNbv1vBoAZCGTjWRNnkaIVFU5rbpbDwsJPXZetYj+wmpbj3Vjj08XLRxGI+igHGzHbmaphVuux62CH3B+rkCRMRDuLnxime9GIWCqrab99+DxfOnLYESNr0U4/i4qJt93Gkv+Nz5IRw4cJFTQi8pqnupx6Kk4GIG4kEnq4s4/bt29KU0CZ/QB0I0tg9qOP8hfPY399BmM7IdYCPx4OeKZeMNu512zh/4RLu37+Ps2fO4OnysgwqhzRPLBXR6rUVJnb37j3pbEjl3dvZ1lQzv7SI3d1dCySbnpFlPw9JPu6Nmy9ideWZtDOra+uyMVL4H+m+iYSuY37KWzu7qFRreEporlT8/8h6E2BJ7vs87OuZ6bnPd9/H3rtYLACSIAheonhIpihKoh3LUVEsHbFkKYqtoiKVEiVWuRKX7ZJSsSuqiu1YilMqK1JKlioVKaJE6iIJAiCwAAEs9r7ffc2b++rumUl936/7YeXAQtHYfcfMdPf/d3wXet0WZqcn0W03tGZkUchki8IIcoWi4i7myXBzHKTzBTz17AekdM/NzOP8+z+MydWziJF95sSUVskVm/JiIjYaacw0t6SYcTg0rHdI3JH29zUk/B4Y4nw0KMKPk3w0ght0MJXrW06LS9eBAQZU7qdd9LwEtpoJeOkyYn4dS/mk8mbafWCm1kOuTyp8Qsp++daF0zGLC6eXgRwORqbS53ps5CAfTyonh/8KOxx6GDgNLL0/hW7iMYjr57NM0TyCWxzDTbSQIuOVzC/Hk1mqPy4j2fk40JlC/8YdVIIM/JiLqWcLmCzn4fqMOUni937xf0O+S3p6G+6woAmSshSeb2SpSWvzqz/3B+PtrSOMpeSMI+6OsLwyaRNM1xgskd+YDgwBqdxB8kEMkEl2MDfrIRGjLUREQ406NMvl0Eyp4mI88/iIe3r+dlpfx7BXW0RrmJciVfbvybSwlngyoxUNq0i077bUxYgZxB/B1YvZpfBMcbNDXHp2SaZ7gz6tD+whZjXmzSH8R9oCY/WI0fNkXkm4liHobiprw4DEHIkSOeWtZTYynGBSGStGKq6htXkkrowoyWKMaUo0ejP/3goKBZs8oEhLtPXZ0O9j4951NA838Sd/+HtoHO6gurdvugkH2D86FN+fTJvdVks3Jc/cXBxyVP7Jz35G2M3a+qr8pfi63HTKrDkkkjQGGQ96Arb8mZxM+P4UoRyaXKrYhLoZw2ciS34zxNEqRqslmyzNqNIK60ngV1iQdMXC1VnkNWYF2ejKWpOFDPoT9+xwzWNVIIztDllYkdXL3wTrI4zjiTVYZEAZVaiIUf2frNJsRfxE7RHN2FZktlqz+yYqHCKLiBHIh9go9lL5h9lDAuQ1llmB4aqCayzTsAC9Tg8xjjq0OnIJajex9XhDTsQkmmTTSWNitds4qjWwt3eIfDon6/npSl4/I5NOqug0Gw01TKQWU0FPLIZvhRYwDJxjYSN+Fq3KeGgq0bLfF6ays7uLB48e4KBWRbpUQrY0hY2tPTNk5AOUcKVTmZme1u8iNrMwP4dHjx/ZREsRYqeDU6dOKSgsnUxK5Lu9tyuRI4sAwXcyySqlIlrNBjKFHI6rNRUL3j+cLvjZUOtSyKVVaDn5MduFmFOj1VQy5UyZRpZVTT37B4civNx/+Ai5Qlazc5banE7TjGU5jSMhI8/ZuUVsbnDFN2+hZrNzmFpc0epq6fRZLF94BosXriA5MU26lrzL2ERyPcY1Pq8j121sMiiaTKS5SiPhgraeA2RjXSQdH81xHnv9dBi1Tgv8AFk04Y4808LFqKvhZsRiARKJtJyWj0c5DEYusvEkZmsDFDnxccXZJ6mA0xTV+2anxIRMFhdOqYMe9W6uLPUzbNojqyPZDQVwCj3kVvqIF9twqLtxfKRzQyDVZhACKBTk6iup57SLmJ9E0I1jKv3duHsjwFwmAxx0kD49jVjyOva/fYDdV3pIDQoYBwm4Ghb7SEWCdX+M3HCMyXgKxXgWzi//1O+MY0hhb6emC02q7OJKCdXqAP021aqW+2KcINM08Fkl2yIx8rG01EMqeRwKyXhoW0evI0EUZLIeJGNRZ0iLcOUWaFc/gjfOYOtgCV1iEX4MmWwB5YkZjbYjAcnGj0+GynDj0EfZ7CYadPhBao8/xig2wHPPn8YgYGjSGGPfQFmOa3RaVpdtrNGQWcYXZ/RT2cZEmfGaMkJ1OXUcYzqsWhSv2WSF1i5U9GQTiKeteCi9kgcPb3AWjHAqiYR6LI4E9ckcs6hqMl4Mo6GGgkWHe9nb199AY38Df/wHvwuvVUO9eohx4Gsf3ez0NLoT1AtiMRzTut0ZoxRzMFXK4Bd++AsY9+uyRGfaYCqT1O6UWpjoFLXPjYeb2fRz5UUGGCcx0yDZWkyTTfiA8c+k5A/ZWiEzJPQwC00qwynGJl6LUj4B5cM/k/oomkrC3JYQzj9xd9Dfh6u0aB0W3YOmxH9PLPs3sln+fzTkJzVPoTD4iaJj6zYrTBT3aqUlV1orFnI4Dlk7tja06NzoutEQlQeB1qy096MCX+SJ8BYTuYOfYUzBWFx5seCQSkuPLeJhDx49wqXLl1E9OkKzWtNBQBNFHpRH+3vCL9jNc41G65VsKinLFBJimPrI7+PrWVhYRKvXRLlQ1tdt72yJnZXO5OQknCKbauChenCodVd5ckqHE80vDw728PrbbyI3UUYiQzxmEnuHVcurF4ZD77GcXgtxF+a4cHKtcbLOZHB4dCQKc71eQ5732Xik4sLEVP799s6OMmC8fheN2rEsW0g44HnCz5tUfhZtrnkGLBApFs8svL4nMfFR7VhJlfwk+72OVmIHh4coT0zi/uMNiUCdIUFuPqtDFPM5fUbEa/m5Ly6vo3p0rGhnNp/Ts/NIF8ooTc4gPzGJU08/i7PvfxGx0gycdMH0Ts44ZJVRwhEzPYsf6PnjitkcWjnZNpHlCT8e4KBXQCeRw1COCqEYfdhHIUnKcE+TCDEbNxUXuaLXamlq6CCH42ESKT+FqfoQBYpZyH71xhjHuf7i/RWTi/RwTINaO0NjdCcZDJFLpCjYMQxmTHy0D0zXUFqKwaPbMbcUMf5e0shpE8z1Ibc7pCSQpJWE33OQCFy4wwCZ/CXs3y3gwtlL2L+3iaDdwYO/+AbSjTmMA57pgTCeKLCMQs6UP8JEIodSjB5nFHSO4fzDL/3v42K2jP1d5hfYwLC8WkH1eIBui7485ptlZ4wdPmKoUBwY72B5pasQGk4/smiWliXch/ObbAiwAhMyhaS1GLFjDXDcm8BRaxKkO+cmJpGVpYQZZFqna90rRWnGWDLcxlbwtqvX7k/dJZlKfbzvg2fhj7vwPSqjORGMRFkmBsPCIroyH+LIsibcl8tKhkWRxAI57IbHXogNnEh65DhszsiyUIsNkSvmMBpTrWx2MbKSoZaGeE1oZGjK21DRL7zJun3SmzXB8O8I8vs9PLh1DRt3r+nG/PM//kO8+85bqBSL4vkfNzoy3GNG+cLsHO4eHOgGyoxHKKbj+O++9CMY9WsCRUnKKBTzSDB4TCuouABRHmxyWJaty5MqfksJlHg2/Hpbqdn1iPQpWq2FIlMr+nZM25+HYD4n2jCCWRC58t7IIDRiQ4T7RetUFZQnoBURDt5DbP4T/UrI2tN98V4zE9GZTyjLIewSfY3u4wgP5PeF1i261tJaGeBvyniz5rfD5j3lfCSWVFQuNSrhVMWvUVfJvA1NJlyDdJGI81AzeiuL+PFxHdPTFPYlcLy7g29+7av4/Pd/Dg82HuHdG7cQd1xUinnUqvuoFPKo16pYXFyWkSQ7/Gq1jkathosXzuJ9zz5j2e6jAN9+5RVUa4eo1Rr6+e/eeBeVSgkXL13ExsaW1px8v1wTra6tyt7lqacuY3trR0r9B48f4N07N7F+9ixGsSS2D44xMWsgPAkjxIA4fZBezFTVK1eeFouLQkTiJPzMOMU8fvRQnzGnkmw2L2PICC7b391BLptGpVzB/sGBCgMLjbRiRDCDANXDPVQmJjA9OSVHZU5m2ULRAv5kD9PGzNSUIpYrU9O48+ChrPnHQx/ddkuTnW1MjFzCdNt80XKu6IFWyOW0fiSL7PkXP4pap4PplTWced+HMHfuMoZuVoWJDY1MMOVl6EiXwyKjc59rep1FcQz9YyQxkG1MzS+iM7aGlOt5vQpuBxTe1UHW5ff14Pc7SFLd3/eQo+msN4IXuOgdAdk2X3NbKaUxnl8xR1RnrlV7A5vo9HnSaHPkgPp5Jtr6Iw+ZIKUmOb3ewLhQg5ulZQvPtQESbgPJbAvp0AsRY08pm35vBPRJZ45pwuGpNXbKcDpXkF06jdGNGm7+h5e0rkuR2qB8GAFQ2gK5/hjzbh7lsSs9DO1pXMYv89n7R1/6P8ZkZx3sVMWcYEVYWp9As+6j3WDOtnW6ERbDsU4PaXyMuVmGFFUFsIutIMdPAoo2Nhstk4wf0nitUFCMA6VhEjmp4PFhHk5yAhOFVUtso7Mn6bBhUYscSswwMnzIZbxjikkDnUM/Hk08Ps5dmkcyO0a/5wFDdpcUshkAFekreIGoj7H1RyhkY3EMzQdHEkXavl+jasgS05REwF5qbr5BjqIjJDOutAMgg44FiE7JCQJ9ZkvCQs3XHK3HjO0dRRzw7808U+qQoI+719/C5p13sHX/Oq6/+TJ2trb0+aaTGVSbHVG6PXansQQa1MI4QxSdODIJBz/2yY9hqpDA9EQFs7Mzug4sMFQbs9Mm3VsW3tRNMN2SwWPxhHAGXecwpkEqf4HzLEBWQAxrsmZDtGcRP6JiESrzNalEtv2h9iWiHZ9MMTYNn/h5hRYxkeiSPzMqVJqG/obli0CYk4IT1oaTQvPe2sxcKCInZa14T6KTzZolEl4alZhiRytApsK3hkAsdgLtYcw3JxCumJQfxLs9xkJt0y9V2vz8bC1F2j276iRu3LyLJIV+yQTeffcGdnb28Oz7P6JwvPn5GfjdDl5/5dtoNFv42Ce+C7F8HtXdbdz6zpsoyHV4JB0U10/pZArve+45bG89xu3bN8Q6ZEPEyZhFfHZ+Ga1uXzkj0zNTWFpY0GpQrAbrAAAgAElEQVRr9+BQBpSaYjiFLC0JV+F9ShINbf43th+j2qhhhuJLb4RW36ivjAUe+ANMTFTQatQlbKTtSjFfVLgX129kNLHpIdCueyuWkCaGADvV9ZxuSLvmJEOFP9d73AqwKFP7wsgB3o/12qHWuSxQlBLU6zbRMCMl7cZkSc/bkcJPYit7R4dIZ3NyrWi3mqHUYaTfo2iDeBy7h8dYO3UaB/sHOLO+Lm3N3NIqzl+8jAfbmzj/9LOYPXMBz3/6czj2hnAphSDOwnubNPJgLNkGGzvQRsYfnKzQEBwi4XjwExOo9g1HoYMAmwziP/RFZDOXZmMc9JFyCMa3hI9Q99/z6GPo2IHcyGBQZWkLUEomEdfvdOVb1vOZrGs6J+G6AZCNpcTcZTGDz/c6QmqlCmfCg5PwkaAX47iNdIFOD8T6qKEKkEoESBNv7pBt5gKjDpxhAkmyRjkwNEu4++0CXvz+z+HlX/9DjAIXSbLZRnRNjimMjMVkxsmg4qSMVKCgMhMQ8xjUpuq/+Qf/ke766HV91GvGX19YKaNZD9Bu0yWUoL0xgCIFKx88N9nHwsqxKp7OSh4oxFYYmUmrA4vssLVauKe3OFjSmsfwYnHsHi9glJhHNj8BxLJmxx9SAqxb5gEfpk6qQoV/a+OQ6TE0VXH1xV/IQuBjYSmH6YUiuv0uxgEN9GguR3DVtAHWzZJqauaERqkz7zN9QFx2Ge3IsIpwbUYOPCcUbl0VWyDVO7t33kxjZLlPdi3nRY7KIeHBpi6zhuEKzNZr8unUP+Tx23ltoWS+18Wjm2/j+pvfwuHGHext3MXN6++K357LF1FrtBA4ceWy88Gem57F/eN9TI5pzw/8+Gc+gbPzZaRDfQAPwzQBfq17SDRI6aGTDob/UO0vvIsOyZZWKTwmVO7z+7TSDNdmAvpDwsWJl5i6xWiSibJgDPTXPUAiRSgXVChZmPljk0OYXBlNrCGLLJo6IjFjpI7nVPGelYrRlI22rOWbkQDCqeZJsWako4mmHP1uMb1C89UncJmIHMBDRk1WCPyzi5bSXpqYEJszmqR5frGxHI6QzmSldyCOwH95XzGrnkD0/fv3kU1l8fj+Q4keeWgxU+T08jKOdnfkRry9uSO/ruVVBmLFNbXkUhlUcjksL05YCiTFiH2KFOO4fecucvk8SvmEPLRoAzO/uIi5uSkRVpi/srmzJ2YRBbgMC+PqiF5hXGntHdQ12d68fQNbuzx8l9Dyx2j0A+nOyEjc2Hx8wmYjnkRSwvLisnKT+LNqzYa6/aefvoJGs4n9nW3Mzc+jWq1hbmEBt27eUnAdGyl66k1NTRu2Uirq3o4mwGr1UBsGsiaFIToJtPt9uaNnknHhOEzW5Eq60Wwr+lyBYaNARYbXlEQZRkjz4M3m8niwuY1Ll57G7u6uiVH9IcpTMyhMTOD0uYt8CLF47ilcfOFjcEoTcLhO5Cp0HMOALsp0BZE5fQwtJodmaI/ChtiD67QQDHtojSbQGVFPRosalghrisnhiSnvx9GOp6lDHnC9JiYSHpxhB73ASACjagqjdhKuM0JWLM44at0+/IBzhW/ib24CuJICBZDc749lQZNwfJTP1+HluibqFgPMRyLbA2I9nVExHv6cqxhLMuQ6LIUE3SKcEQJniHzMxc63HRxfyyI1cOFQpEtPx3ESeZ6hg66ux4STwAzTYXjG8/Xw54VO9QyAVHgf//uXfvr3x9Rk8PA43KOfkIPFlQoaTQ+d5uDkIA0be+EVXCPMzHRRKFcRoyWAFOgW6+mA4CVHVBMq6CEONQuiO8tMLoDnzKM7WofrzmjlRbCf+zytInSARWisbeI5UUQxzLJhCQuMHXqhj5m2mUPky2OcuTCvkd73Yiowwl/k82OgfoTDmJ1H5HBrliWKrVXOizGI+GLMhoO6FfNRikBsFRNNIhTAOYglLYeFN4OlVhoVWqB4uFLjOUojSjNVtJ+pr1VKwRhev4P716+quLzx0p9j9/FdHB8dyIuJ5pSNTh9kUHL1QGHYZCqPvUEbhUQKo8DDFz/5UXzo3ApKxZwepnQ2LeU+D0ejhBr4TDpsPGZ/rtTKDF0VotAsY06x+KjJEDYTulxLKc2KGAaUhX9uLg1WlK1whLHZUV5M5M6tYchiGaLcF369edDZ90bEgXCQNafhMHbYPvHIDsZu5BBFib78Pdp5xDqzfuEJf7CQ2xh6hqkzDLtOvgd24DRFZMElBsH7locnVzrSU8mJwb6HdFhOheyWDw6PBC7LCYBGljEXlfKUpqNMysX9e7ex+fixsIWZqQoe3L6P2mFdwO303DQmSgV068foxsc4RZzD93DznXc12Zy+cF5NGAF4OhF/+tOfxpmz59R0sOMn5jEaNISrtBh3zBUtKbs0yGQoF1X9vYEJRR0+hz0063W063VZxtBiieaRDx/dw4ONh3jxE9+New93cNTtifm1tLwiSjOnIlrF8P3TlJIiR7E2g0AiYFKHads/8j1UKraaYlomnYxv37ql3801GYt3s90SRkOGF6nOXAFOzUzjO2+8jrOnTslri9hTg6JSMj0HA5xaXxPpgKxKEgmmZmaVYBmMSNueUNwybzkmalIQnU6SRWmaLj7/PdrJTE7guNHGcx/4IFbPnMXO3j6Wz17AxNpZnHn/hxAvlOEZDx8+RdvKf3Ew4P0SN+IAC/U4aGM06nBdgeNeAZ5j9wTXwJ4suID42EdCWT5x9EkeYPrlmJIDHvJ0Qk9g0KyjHB8j0/aQ8LhaTMigkn6DjcDHoOMhrc+iCzcWRyGTw6DT1ffzmWaaZGG5i0GqDTfpwPFYHJtIlrjqZwPMctcVhoVBGmMvJhxFgYcxIM3NzF4a974xRKJd4cRhuVU9xqIMkPJjcAMPpXgBFUUrc4IayjxTpsI836jop4nmk7qzn/mRfz+eKJOVEsPRAUdfB/NLJbTaPpr1nh0stt0yzUlogbJ66gAJis9krWIdOx88rsOkyRZLy2YO+SCHuAzz14buPHqDZQy8AjDOIJ6mXxEZK4Z7aDoIY4ZtHWM/n4cgD3xhMPr7KFXTrO45wQhoT/fxzHPr6Pt9DPrmzcQJhh2E0ZHtYDfmGU3tzEJbaz6tSmzdYIecHUrs4rVqUeduIK8OyXDVJTYRCZ5Zhnk5YpYNR3YwReaImlpYiFRMQh2MpgazupHrciKG4aCNu9eu4u47r+LtV7+OTo15HAOxjKhpYapenw9K30eQoOsqbcDH4tTTsvvzzz+NT185h2JYYIqlIuIpju4WJGZsNos+Nmt9s97nA8iiw4lHeImcde2wjJyTo8Ia4SORQDPyHTNw39Zp9mch34vvM/QlI2Xaikt4nU9s+y0CWxOzrvt7Yt1IxxIB/tQY8CI+WVwizOzJFVlUcaJJ5sSGJWxmtKgM9/XGDIsIy+8JOM2Y0gLXWFj4MwjWR+s0rg1v3bolDQgPy83NTWlIeFCSPkttSrk8IbU6vbsODqhpyqhIkFLMA4+HRKlcxL3bd2SLkkuncObUGja2N3DvwSPkixV86IUPY7IyieUzNKnM6fvYtZMealAURZVkdqbU4buuIxshm+hiWnHx0aGWgvYsJCQMvQEaR0dw6FbcDXBYPcbB0R42tx8JpE5mSzjoe5iYnJSehYWEK0K6RHBiJz5CF2SC/IUigfcDYTIMKKOtUfW4imeffQbVo6oEnVyr8fMr5Olj1kS715NZZi6T1WS3srKCxeVlXL36GvKZtJTjtGUh7lFrNeSHxekpkzKm2mG1qoAyvm5uAHI5xlH48OXT5mOiUlaDQO1P9biOqelZ3Zm08qcVzaWnnxVLjM3N+oVLWDj/NNaf+yAyU7Pk92u9xXuC70n6IS+QXQxjDoiH0tySZ1uTRqJ+CT2CvnQLYOcfrtm5HpOLu6yrPLQ5CY0ycFzS/Anvx1E47iDZYoZLDIlhDLmiTW57xw3AdTDsmYKfKaGUJBDMJztWuGG8h9LaEKNkRxsc14nBjfXRGR2rUNGKP+1ye0+FaByjQdyE3jQIpQ7Jy2PzjSHaD1LIMGETpD9TbMmMGWbIDFEYZTFJvd4wIfA+walcuCrdB/izTWQcZ4PJyU+TzRjOj3/h347nZiZ04PW6QzQaHSwsVRTDWj/2bMxhKDEXhLyLR9RTNDEzU9WkwoPRzpMoTZBrJnZIxtgyt2F2yGQ6xRBPL6LWmYcfzCA25puPI5YMV1yR0jv832jVYd1uuE8Pc1V0AEVMpDAh0v6Mda6Pp59bR4AOvL6rTAxeDKaBmqt5SFeOsjmUAWJdsIBb4S0G9PIQlmYmjASO8l0iMoCsOziNyNLGwSgWIJNNStFLkZpwpzAFlBoZFhF2Bia2Zi5MwqxiTlT+Y3i9piaYm1dfwluvfgPH+1vKQacRoNTdiThqnQG6dIkOC23BTeDQ60u8+pHzq/jipz6idQJZM8zz5vok5po2xdhyVmwsStnVOozFRM7HIftLk0hITdbKMsRbbMqw9MtoxWVC/BCrCwuYOQKYgFdrNeFWDHgzVwCr55GVkPjN4WEYIXAhlBelWj6Re3+CqzwB2p+ML0/8f6JG58Tu5wlxpphjymixOEDLvzH3CnPWNt81vodBz+4hPxig16Ex6xgHB7vCPurNLmbm5kQfZ1derzfUxLDLrR7soVFrYXJqVt9HfKNWb6h4T0xNIJcuYux1cLC9LWue8lQRG9u7+Lt/54u4cuUyTp1eU2HgPdbvdNBrt5DMJLXyojB0zG6Zk1fYmHXIYiN+Jdt2XxOMpjDZp1hTRRsgvhdRoukYwP9WQNkY9UYL27ubePT4nthZa+vnESTjaPhDmWES7K81aygXyzpwacJK0eXKyrLWTyQ28DB2k5ZWyevEAjg/Nye8Z3lpCe9ee1dBeCxazGaJKO6c8igcrdVbeiaoZ0lypcc44mCoNRlXgsVcHs7Y/NjoHM0DvttjToqnwscCw+eJmNXMZEWrPFKrd/cPZZDLw5+CZTZAdGM/de6CthbpcgXzpy/i/Z/8W0hOzMqfLeCKjPkqbETHBPjpYOLIv42MtdS4o8b6oE+yMok+YwRh9LgjTI8TABMw2fyRFRygQ3oz/YZFWR5gphdDstVHTis3a8p9plHKMYD3ITNwRsKSM3EXXEGpseJU5XZRWnUQxDvGgnSYfxNg7DJkjNIMBj4OEaPo0Yvr4NdifOwhOcygu+Fi++0eUr0JOFzdjWM0i4fjeWKFpcdxrc0yPQdJnhl8HwxMk3leoJ/HbpTLGDa3XMtFqzJhML/4U//XuF5tYnqmJM74/t4hZhcmpfqt1/pwpHhnBopFCPMHLC3Rg2hgB0bI8TTHDMNG2GXIMkV/FlJekRI1stZZQ683zaMVrmt2+iQFjNwe4vJEs/XIk0UrBArMVVYH9nt6m6hjtu+x7pMTzvmnFhFPU+CUkMU1KYVB38SUQ8Yoj2xtZf9nGAwPONkuaFILp7LQCkQHqPDs0FdLYV9mBaMyGk4zoziV2Fw30WAyPCg19aix0UOn6YjrsFBHwR05PzHhM7ERuq067rz9bbQON/CVP/w9wO/i0YOHMv5r0702GUO146E35GFN24kYMvEh+vzZwyQWSnF8+Yd/AFOFHNx0UpgQmT8c2zkByUU6zL03CxdexzjS6YzAfisgjINmQSLO9URcdpgZowJDh4Jw0jDXAmMKWkNghSOa9AzDN2zGxJdGfxf+Ih+zJwxSo6IT5rMbWYSXMMxN0X/YtTMJznshY0+yyOxmCKfVkybF/kwJliHxJKpHjMjle+ZqjD+YancRNRRDOxbu0el14DGLp9dVfDXFhns7R4rv3T06xOLSsvb7u3v7SGbTKBbp57UlED1byGM4HKDROEa1eixb+jOrT2FuKoPpKR58wN/9z38QqUQBuYmCGgo3xuLWQ54rJR6mzO/QtNER1Z0rUb4+E+HZVJ+IxeD1SYkl/hMWGN9TYY+aMB7mJHxw6uLEzmmDK+hOpyvK8qONh9KZtLsDZMs57LYGyJWmNYUEjN0S7TUtKxlO7xR4zs5MIZXOYGNjB91uH9l8RlTj/b0dnDt7RkWu02ppLXtwtKv7jas00o15DTOZlO6RyclZTdK3bryrAiFDRRo2uils7x+gkCXWZDgv3Zi90QC5bBntQRfddkf+e/zsPK+Pcj4nRifvsXQmj1qjLT1LMp0UHkRh55XnXtAqzc1mkZ6YwbMf/QzKq2dQnJ2T8SNPUeJMwSiOAUlD7PEldBwgHQsw9mOojhPosiFhyBux/BGp1ylhUSQgkOhAxpixXl2wEegRi+17WOyS4RymmVIjwx2Qfgazgsx8l01yahhHUkbDJvVArI/Mch8ez07h10PE3Q5iCTqwjJB0OWUMEfRicDwH6ne5zqfzR6+EB6/XEVSTcP2CGGSxYVdEhATZZB5QiWeQ5f00CBDnCEkLGRKtCB1wimH8slwPuMkKiw9vMjbmimoZwfnyT/yHcSLOZEMCZC52d/exsLSATttDs2UJcjosQswj7TYxP9eBEzeWRHhOhRGytqpyhuaUyxtJRD3mwmem0G0uoNGZxAgpjGIe4nGukJIy4WPHz6GHh7utHsyS5WTlImzELO6jrpd4hf4J42tNqGhFaHm9gsoUhW2MKSAzK8DIt0ApFhgmXdqBaKJBsYtE5wvlfjy0BMwbNiBg+QkRpdY3slgzCwr7WczyZuHhdB1HKkuOvC9aISdEKyAhM0lbb94ELLQ0erE0unh8jE6rhse330Jz7zH++A/+T5RyLurVKm7duYd0ivqXPsZuBkftvkw/1emMfFRyWbS7HlYnc/i5L3wWU3keAFl1rNPTkwqT4gWzNE9bRcoplYmVpBXKUTmmaUfeY5xuQmaZOUq/lx9j1OSw+JxYy5gVv1ZXYWaMrlUIgkdTZ1ip7Z6xD86uRFjMjcVlVeVk7RWtssIp58lUySc0lGFNedIh2Yxpwt4n9JliLo57whTTaozKeq4R5fZg3a1wGc8zHUiXuqqBFfluH7/zO78rPQNXQDzQaHNPuuzK8iquvn5Vny0xle1qE+9/4WPKUrn+1lWcXl0WmN8+OsS5i6fx7JUX8W//zW/gU9/zvfjM93wf2r0qUm4WmRwzkkgcZNtrTESGiRG7IJ7W67ZVIHhPcd0VFVKSPmhNxL9THICcKXhQ8VkzxwoZdpJcwAOMFGySfNo9vR+uA+VYAAdf/eqfCvxtDOncm8Wt3QOMYg6mJys4qtcxNzmLHjvyTksTFtlqd+7exfkLl0SL5pRCPLLZauLw4ADPPHMF9eNjFZZMJonHjzcE9FPbxamDr5XYV7k8Jcflu/fuIDbyxZzja+JxSWHk8eERFuYnMTs9IzNNb9RHv0d/wKQEq1w3srhxKhn7vtaJwofyRRwcWSRBtVrF/MI87t27hw995BPGSozHUZycw5nnXsDa+57HxNKqvMi8gGaX1MCQvpuGR0ZZaJkfH3sYDEaojmIIyM5kgaFJMFmy7OzJKFTapfmaEQOKD2maOYSXcDBRJ+bCCYOUY8YpW0PAoDRz8XbQ7XSRSabhkOTg8Ezliq2DqbU+uk4fgRMgk2LBp/2OB3/URZIEnSGnWK6t0qISx0a0OxphsDeNve94iPcpyE3I0j/mk3E2QB4OiqBIMoP4wNZjWoexkHghe42zBl8v2al63bYWk+FrtCJTXMAIzo9+7l+Pp6YrSFAIxKyWridBFe2vj6usuHxmuXdmbxpHuXKEUp6AoeWeGAZhGg4dLBFOo6yVtMREbo7md5NoVFeUumbrB3a3JkBTIJkYDub7FK2VeNhHRYyHWZQCqe43jLHVARaBwsJ6jEKbK4+xdmYKgW9+PFwDUHkq8znQgfi9/X5k3y7n4NDK3TpzE98pvVPddLgODN+nipGKgqNVlxzi+RiQNZIA0lkXDgWkBP+pjdEkQLeC0JZLXaBZ9RutmX8fSGj28OZ3cO21r+POtTdQyCTw4M4tHNcbEuel4g46Hkdtkh+SYpC04GHSSaJL65mxj1/6ez+IU/OT+sxIFeVuWvTjcE3FFZWAy2CEVCajwsLukysO3ivEXLgCsWpvn5WZXVpQmbkbmMNyJJw8cU8OSeYn02XokxXC6hoFI/sYmwxNwBj9c4LhRC7W7/1NWEDMFSLyAlNpD61Zoi+NJhm97jBUTr0IX0somI1Af6MncyJLmg06/x9XpFKSU3dyhGtvvqEJnRYqpckpXLtxQxeZtj0pl4FWC9je2tfEUiqWUDs+UoN07eYjFLJpTEyW5V9VySexMjuJWCyJ+w8e4Es/+pNYO7Os9aUsx8YsEFkEfkvXh4AujTB5v5PKLpt+As9eX0WEEzRZWdRZsFhw9Wnv1xIwtVINQ9GMam0xAdHn4xGX0ddRp0ffM5po8qCI4ZVv/hX2dh/jeDDA6so53Dk8Qs3zFPrFNR9PhOeeex47O5vY3dvRNTh9+jS2t3eFzTBKmeQABph1220p8WdnZrC/u4dWuynr/zNnzuDw8EjUWyZe8lkiIadQKsmF4HB/F36Pkcu0ixnLO+zenXsqMHwutaLzOiIocN1FfZBWs0lOLQH8/kCCY0of2Ihx9a/U1hjJLxkc12uoTM5ibW1NQWldb4ili5ex8NSzWL/yHHojO69I3CAoz4LqxMxwl6SC+HAArzdCO+bCc2nMyybWyDqcZPlctTlhMrbDp57PsrO6XE16AeabI5Bm1ml04DLNUr8rps9N4YXjGIYMHxuPkY0l0O8OkMq5cBaOSENT8zQYekinmVDJNSj951gQkhh5CVtdjfvyiUwMMth+x0V/39ZdDht7PhO+D5fY3dhFxckhTRiJVknDIVI89XmfhebAnEpIj1YUs7YIlqTKIpSQ9oUc2xE8DNFhxPWP/cC/H1OoWKkU4CZDBg81NEEfR4csLMQhqNyMIeEEmFuowY0R2LJ4XxYMKwTW8anxTFixSqcnEHOz6PYLqFZnBBrqOGIu9chFImZ+PcyTUTZKpNw25mq43w9XINox2xpMRAAdKvbwcGQ8KQgh8yOR9nDpyqoAQq7ImCVB+obWAQRjRjxIrXM1+muojA2FpDy0eNMzeCnqovl96vi5mgi7dIveHSIlW4pQEMp1WIqU6QDZHJ0NjGWWouMtld/CNgzk12hL8EzKfh62I/TbDdy7fhUbt97Gd177Jk6vzOOvvvoVdLvs9AJpAahp2au10CfPfeSg6VBVlERnSEvtEf7B930Kz19YC6cUqMiQqsxDiJ1gZIJI1g8fCBYW5cSEIkup+FlghA1ZMeI0Qyt/Afu6FobR2LRjokjz5DJSyIkHWYh1RJEPPJjtnjEWWpQTE4mfbN1ph6SNMbaC1BoztCrSYlOrrrBoPJG1IvZxWLDUHwlXs59DOqxYfcq4MR2OF4Zz0V9JTsrxuGxL7t+7h1KhiAcPHiCfy+HG7XsIRjF44yH2qwfo6zDmHtqYWQy2Y3fOVdrK0gIO9/ewdn4ds/OraB4c4vT8NPb3duGPHHz2059EfmGZWwf0Pdp2kI4TU4RtJsGsc66srLkhPsZVlyBQBUrZPURsg/cni4i8zUSfJl3VosH53um4bMI8YgBDpSCyQGlFqC2DZZtYAzVEb0BMZoygH2Dz4T3cufk29usNeOTt50qokUmXzqJfb6Pe6+rwpgC0VCpoXXXu3Dm8++51mVz2ugOsra/h0caGpkAC76fWVmX/wpuODLTFxUURBGgZc3hE37ME/N5AwspsLodWvSbPNj7hlAkwr4Y2/uVyTuFhdGcec2WHBKr1uijM7WZTP48rLIllHQf5XF4NErVdpHfrfh1DHml3NjbwwQ++gNXVdezvH2D+1FksPP0cVp9+DvHilPCknkD70EmZ+JU3tIyndhv9jg/fScDPxOCnSASwZ2XQ4zkZQ48dftImBWp4eA24Rks1BhhWG6Jpt1vE9Ww7Y9OcxWcn4yn5h3HWoL9YEPeQXW4jiJONFsAZ+UhRkR9nA92VywO3EQ5vp8Cx6JRhgFE9hZ1rMbiDLBziMiwEfoA4CRsjBwVCGIw89h3EqLMhw4xrL3+kRMuk7h86o3DyNQBfOTME9zW9sCABnaCPut9RAFrAo+DLP/77YyqLR+MYZuaLiMVNjc8fUj1iupulpNFQLZUkuN9R+JAAXq2jzD5cayqS3qjkdKm7YNZ7Hu02bSvKIXhMAWWYfGaKunApbNp92sMYvStkkoXL9xMDRFvvn+AgLDDRBMOOhGs+/iS+32RqiIvPLKnLGHp0UfZFzWM+Bv8MXM2F6YR2QXmAvWfoaSshinBDu3bhF6aJ0RSiycnIDbTAN9Mz2mPQcZWsFWaukJdsYWOkMFPHaVgNPwWuk2xVwy7ATZhNDPeEXreF2+98G53DTbzy9a/JEvvG228oIZDsFTH3HAedYIRmj0Cugy6dFWTOx2fXx498/EV86PyquvXZuRn9HoaOyX4+1PwQ5Ofhw+tNgJtUW5ZZHpJ8AGTMKZNHsuosq536Dlm1n2A39ueWFWMHl9ZNITnCsnCs4ujn8Gv5eyKwPTz438tfCVeU4brMwtwioW64SguZfU9OKU8yxyI5TbTajNT6Mq4MI4b59aIlh0wSgbEh+YBZ8XxoePjSW+uNN95AvlRGo93D61ffQmVmEuUKD9RDFd+Pf+zD+Mof/b+4dO48XnnlVXz3J79L7sNkgmVLJbSODoRlnr9wEVfffA2f/fzn4MXo+cYH9cl7jirpvsj2VEsL/3LiRoEmEB8CvuqOdU0UInTiKi0Lm7jR4immJF1Z71EMR5I0Qx2FPkZjUhnpg0xKX9eOazI+ob12B616HVuPH+HhowdokD02dhErVfDWrXtYmJ5Dq9fThMyixq0HiwqNM+mBxsKztb0nRiLvsWKxiOOjI+Ehly5cwMbWhvASRjLzdbQ6bYlOOR3T/XdE5+pkEivLi7h366Y6f76/JJlj+1WUSll99qQrU1ztJrLYqx4iyxgKDDWdaNVJBli/L3XyZ/YAACAASURBVEIBzzRGKR/sHypZszfoo1wuY//oGNPzSzh3/jzqjRoWV9cxceo8nvvEp5CeZxNguCHZYyoU3Bp4Q/nJOd0eUvEMBoMhBqkRWuMRXDeLPg3u1Wyn0O50zaA3QYyrhXw6g7STRP54gPagI+YtBwEabzLfJ7pPScSg4wmnWBr2MgvZnWoiiLc09VD/lEnwHu6B2K8zYvCji1jAlTstS0fSJO7cDjA+KCHhc8KiTjGOWN+BOxohG2OcsovUgNYujFRm0aLBGNdgtP4fSpXvjmhBQ+wFYpaRXMKTg5M1YwLq/Q7qHgXgJCBYMRKL7Bf//u+PCdIcHLQoUMXUTEHssMDr4fjIsxRjxm1ijImJBrLpbkg9Dp2TCUWQPSVmEtdCOWTSRYxipPEVUK9XAD5Mwi8YnEObAXrojNThS2fBB8mWMLaNiTpWy78McRhbx9layqi/ypZm16Z1gIV2mXkZn7I+Tl+YQTrnwuuRpuzDGSXUrXvSBphQTJ2bHszQVj1kJUmFyzxv2e4bAE0MRqtA/l5SBkOGGO8OTnnRFMM/N/CcFtsjTTGJZEwvK8qEsYjlSCfDiYIHA0+cAH6vjcOtu9i68w4e330Xb1/9Fmp729g7rGPt1FlsPrpvhTaZQcujt5EvGmeQcFCKJdDzB/jeK5fwgy8+p4LHwCceRoxOVhwyr4RyYfh+DJeRT5XvI5srhnqf0KMswbRRaiSo+jfFP7tmXQM5LvB9Ul08klAvmgpcNyFXYDkRE6QktZNFTu4G7zkSn7Dzoin0hOYcLrueCOn6GwJKMQGF7tj0GromG40wtPkPJxwzNbW4bK6TBIqHAtvIw4TXmtMZ1xd8yJk1/7WvfhWn1tc1Dbzy5ms4rNbxme/5fnz1z7+KS5fOolIsSyvmMD6bIVKppBysDw6ZPbKGfDqNrb0tUWOPDvewtrygIk/0TbZGQkVGYpdRbKtJmtGzfJa8vog2vF7sutUMyBjULP75OeveD3zheGJA8hCjaJefRWiFxDou3EX3LcPz+FkYkYXXhNeVehIKBlnkSWzw/Z7ozd1OH53WALevXcX1O3cxvbCCR3vHaI1iKExOwe90cf/xQ5w9d062L1yP8WdubW3peZmcnFJ3TjPKublZHOzto1IqaAIzY9gY6sd1UblpLEkWWDafQ+e4hqnZBbHw+Nr6nZYaUHbcDCpsN7vCNF03LYv/dIbTHLBbPcTC7Awatap0LgwbZBETVuW6okhTV8OJjY0SV3Qy0my0Ec/m8YEPviBWLA00s3NLmD37FE6/8GERkihs5sKLr5PTCzNd6KLhtdroeSMU8yW0vRZ8HkJBHIPYWN/T7Pvo8fNPxjTlKfeHOEy9h2w7QI+UiXBdxRUqNxykmlPgyQclS1IOu714gFG5i1FygEqOGFsffoyNMfHCAC5tiBh/4pHzy/gOwG+62LrVgtsvIhEk1XRQ6knSbtqLo5TIIu4FUubHObGwgeG6jNOq7GCgAhPn+otnhgoH2Qd8/xbEWOu20Rr2dV14uBo2Y5gMv9/5qR/+rXGpVEQQxHBcrWJyuhwGAvVRq5K+yJuVdhiephc35iPOFVeoCVFl0DSTFB89mcpiDJrxZdGsFyVwiidIqeQ4ngTcHpKOUXOF6vPwJr4j0RqHgDCohl74VOaHKHA8ngmJBpbzHnXLvEmHJAuwwqpXNvZT4PRQnEpiZXVWoyoxmNgoZRd4TGt02nkQvAyFoNJA2G7OBN6hNiYqZsIKbOKi9kAHqQoN97n8ntBZN4zrlajUXPHFQiFoSwWSrQJDR2VORQwDc3lYhDgWRaeDNm6/9apoyo7fxp/837+HciGHB5t7eN+z78PtG9eVEULDvW4wFB7Dm76fAEoxV7TWF1aX8dN/+29hOOxpImFsLA+rvteXXuFEB3PiSGCHlAB/Ae4kZpgnEwtPJp3VMpOHMHflXCVR3EffLT6sdj2M2MU/I2FEE8aJsygPfbtuEmyGCnpjc4W6opCKHh36hseFPmNhAYqmTmmrotWX0Qjsnwjxj0S++jO7niKJyHLoPQxCVFdSe/n6NYSO0Go2sbm5JeEk3ztDrhq9Nro9T1PkmdOnUSzkcOfmTR0E73/+/cL1Hj9+gMsXL2JmYkqmjoNeB8VSQRR/3iOk1DKiQljfyCa5eNfHbv0QXneI/sjBg4cbWFycl/q/0z3G0vw6rt96B5P5IqYqJbjJrAB7HqC8lahcJzOQ601eO651hX3pGtp6kKszYTEusRsKgI0VaOy9yFl8KENFfj7dXlsUZsdx0W71sLNxHxuPNvCITgBuDr6bwWt37uDM2mlZ0OSLeeF4lqDpy45lnrb9vo+9gwPZuRxTLzM3q1TW6ckJzM7NYntrW5eL4Xm0kGGBIcgfiEyRR4LRyc2G9EA0/dSl5O/gxNNqym+Nk9Hm1iOxVQ/qNQmLqe1hgiaZfhS0cj1MLI04JB3I2Si12l1NMXxWkm4KW3sH+MALL4CNEddac6fOYWb9HFbe/wKK86vw2GtSV6TVIx/qOPx6W58viQf0RcsWM5pChgNzYR4MHQwSLhqjQJky9BYL6WEodYFBo42+ij5NUj25CcihYsRCMUY6RqucIcZxD06hiWGOmxcXbmyITJL2UF3Fd7iOq2iVGHO2giHSLMb1NKqPgLiXIXNCG5z4kHjKCAxGyXHppnWYuQI4IeaS5MrZ4/QSAf/GDhNhhM8NKdZDD81OS5NLyNvV+s4hk0GaMqYFh3TlL33+N8fJVALFMpkWnmh709PTxgIajXBUbavicnKZKJFTzb2wrXek5OZdHmegVQ5ko8nAkDkZA4b7ZBET24yOALzlU3ASZksg9T//V3qQcPfFyABZzlihoOhI5C4eQOSf0xF55IoqOBpTnUvgjt9j4L1sTojqkCPPJMlUDOcuL8Eb9EXzGwf8GazifH28mDLiNrBYymuLaY7WLVE3Lnp0qIXhJECRnzGgDOTiKM+ioZWFUj4tx11wRAjoc0VGVpm95xCwDVvylMZuMk6UBAS/38Lh4zvYvv0W3nr9m3jr9W9golTCbrWNHnfO7B6owKcJXn+AJH2rjpvox0mr4P49wAun1/Ez/9n3wesdo1CuwO8zk9wywrnO4PeyELAz1opvbFONxkCuwrKMpeaqMSPdAN+PopRD65QUWS2cTtykHF5N6+Nob84ph4QBCgtt42nO1PxAmNRoUQOWfhjhaJFHmApVmC1uIk1jpqnzlsGgpaNGBAIjjNg1OzGptE3ayddFLEFb1b234uQXRKQOTgvkmvA1bT56rAOc4PPNmzdxikD08TH+/C//Gk9fflqvnY6+7MSDQQ8XLl6AP+xjanoKxXwByZiL+vEBshmj3bOwE3/otzoCgR9u7omyGgRp7OxuoDn20K63tbvPJzM4rB2i3e8iVcppglhcmMP55VPIZVK4c/sGLq0uaLc+8sxwkYXj8pVLSOdIqsma1T2poq5ZA5ln3lheaMJrIludkMSiYs3cpGEgPEq0bOllSMceyHxyb3MPr7/5FgqlCjwngcPhGLvHDZRTGf1+mkfW6jUsLS1rcrl9+w4ceufl8irKpCPzWrHo8tkk+M6GhYc75QssVDxKImyOTQwLf6lc0mcXeH0VqXOnzmBnZ0tnwur6af0ZadVs9PrBGN0upx1x2nXPyh5KGOsQhXwW5VJZUch7uwdYXl3Dzt6uwHRuASqTU1heXZUzw9TiEpZOncPclfdh+coHMY4lERBEZ7b7yJHXWKJrkSMkRjipBDqDnnJSaK7LFVqfTgcsNNyvpCybiiLIUb2DfM8kE5w/aBzZHwboK6zO1vmZeI5Di9aGiVIPTr4vhioxv3jCRzJHdwHqVlyMfYs0YXJmLp5Ba9NFd28onzJi56yOcSr+h45E2W5AwSTgdfoiO1DiOB5wcmF+DXUuJAAM5SQQ97mm4wo1QDsYoNnjGkzpjXqtLE58I2KSKZaFoL/RmIV9/ujn/92YXUwq7SBfzOhB5uEh4FasG1Jka8imO8ikuqGrMdlPdC5mfkxKXkXxuEXxio3DiSTBB5k7VVt9MTRMYjuRsVlcLGpYeIbKFnnVEckgNDIjxiK6KPfl0cHCm4Ysp7QqPeGvdq+IwTAND1kdjjTcjI25nhnjwrOn4ft9BH6cXnC6KGLSUNEf2BQiyisLjIn99Y9EhSfAcUSmCj21wgLDM9MmMRNOGm7D6YQTiYkn9SFyJUElbSoWui1b1DTHWq3SRoyZ5Wdj2TDDQReN/cf4f373tzBoV3Hz2lV0GjVkSxPwOi3ZewwYaUoRG/fqFF/FXRxSER66IKd8H7/x3/48CnEfXVIQHdpJmI0NxZc2qRHgHaBYojmhj8HAV+coxkxg1hjFskVVb2xtaiVRIPiadUMr9BE6HQ/FYgU5Ym5cX3S6WovQ74w28lSLU6XNAjQ5NaXYAHaP/O9MJqNDiDRbYTwnBAsjCEhVz4+QmSpUY4t9Zv5fmhDD8DkRNCIjy1Bvc7I2e3KS0ZW1g/Rkanrie7Ua63REpaW7L4OsHj16JC1Hs9XBRz72Mbz22rf138tLCygX88qq7/ttpHiBA0fOwN6QjlVDrSnazSp27h7g8eYBdo8PsXTxKXjDOA73DnCwty1LmH5nqBXqzsG+DlmuVmLoojNgwUjgzNISOp0aF/ool7N4anEOmWQSsxQ9HhLfGcIf9FQc/HEMly8/rc9ufnFeSaaMjed6lFooq72OGkk2RNTUkDGqrBriLD5z5q0vZSosp4Wg38ONG7fx8N5DdHkQFUrYrDZwSHNK4jw8mGirIzzPDGjpZrC2sojDak3x3EyRvHHjBlaWl9HrdZQzzymGmOjW9rYmQt4PteqhtiCKZ3eASqmMzc3HSrOkHmiiMonq8ZHeKx2Xud6yaGkHjW5P7gb0IGs36vp5vK+4EpMRrbBOVwm57XZfDSWtatgU5fNFnU8Xn7qoApPI5rBy+hzmLz6DCx/9FHqcKtRo0mKFBCAfw24fQ6X1JQTcM4qEhYUge380RIefh5uW6W4sk9K94Qx8JOpd5Mc0m/XlJ5iOu8Jsekz5lRsxCUkksLgYpdpIVUiPZsNN7SF9xbrCdFXsfHIG2awNkB4lcXifk1ECCRZ3Nrn+CEl/LKCeaZf83zjBfzZTXRIDSJTieo1FwfAWssFIP2YRIabS6HfQHvQsyp5Av3AaKyo8NMVEY8ERBZvnqXmRiV36Y9//m6GI3YROhVJOOhEenOaQ35S4Kz7qaAXFiYTRnWO+3HgSqUxBN766hZAqGqdWNEZnz0idTSCY4zh3qLTltsAuc6qNfMwsDdIYPzyrDPi3+cZ0EaIfyjiTRdIomzoy+HdkCIGMtTL8UQk+D5+xh4tPrSOe7KHfo5WB8elp6z0e9zAOUqG6OWTn8CLy54SeVBHrSWLKSKjH6WwYrYBs5WIsKHutynvR4cfONaTDkYItuliAbDbN/CYVVgnlKADjza+CG9r1D7rYe3QLb7z0VWQTY7x19WXsbz3C/QePMTVZEmjZl68RXVEto4Irgi736r2BHgSyRH7lS38PS5kYsuWSqJ/xdBL5bFavjyQNgqBctbGY0nZGqYm5goB9Mn2YmcFicFBleNkprdkIGrc7ddRqVamj08ksksmsDiceWixGdQZKZfJys+X16vVa+j6uUbhjL1Ym1M3SVkVYnFIheU+Y/5mxw0ikME2UrgMvjP7PPtMTVvMJyB0RRuxaGm0+VOqHmS86tCRkixIrrVhxPcO/44O2u7un30fh4d3bt/W+mBvPXPrZ2WkFes3Pz2mfzkNR92iMWer0yRrrQQ9GVPv3sPN4F7ev30apXMHU8lkU1k7h5vXreHT3Dl5+5TV87GOf0GH8+rtXsX7xGQTDGFbOnMft69dw3N9FGTkUs3nA6+OgtYfS1CTeunkLC6VZMQmX5ycwU8og7vexPj+HVrUmpiYFmSzqi8tLmJyZRrZcRCzpIpXhapNEBxbqkHjBvXkY8d1pt5Fltj192BLmoMwpYtDqSOB4tLOH+w8fKxY4mSvj7t4+Wj1f0wufAU5NvELLy8u4f/eepnGtT52Evoa2OLXjGvqDPnqthlZjog3LHmiECgkR7abwvPLEhCYiGk3yMKOPGyeR5aUVHB7to1GvYXJ6WsxKhpmVKyXsV4/l9EzlPwtNNpNW9DJvGTebkTMAj+NT62dxeFRTAzW3MI+9/X3tsjlRnD69rvtyMBph7cw5FBbX8fz3/RCCVM6s+n0KFhMYej0RMWhxyK8l0YGTu5Jzib3QJ5AEIVmqxNGVmHuEdM9HquVp+iQ1nbq8oO+B2Yg+c6JIrhk6iDs+/JgDd8J0Lrp3x32k05xc+rwlkHCyGHs9xa177STqj2IIGmkM0YNLctEwiVhvgHIqpc2GS3t/88VR1gy1gdJYcRIJxkgy30UTDLm9Q3T9vlZ/FsYQ/h23GZpwTAfDyVCYpyaYoaYfYogqMHzuvvj53xLL1+zJGS2aRS5vSXaxQQMx19LhkgmKlkItSnyEmFvUPtihVXnMDTPTTbRFMY9cdpUHYup0roD4v/x6A85NFGmW6XaQ8E3ZvCNHTUGg4XRvrqGhrb4lfvFeNgPKhLz3eVHUn2qS6QYT8IYlVOYmMT2XQZ8Gm3IGpb8O7alJVzaBpWzUjJ+qsV32ISc7e5tGhCGR2sidaKj7Ebsp3O5FjgakJJMpI+fkyCqGxVTrM4Kb5lPGYkorGf4u7n35ys2TjI7ebXSOt/HXf/IHSMJDr1XHN/7iz7C7s43V9XVsbT5CMpNHs+fB5W6fkark1kv7ycJDh90Rfuqzn8GLp5eQSLvIpXPoBn3F2XJNQACUGA6dbrn24EHATjJbKCGdzqlLv3n7DlbXT2F2bkHrrXevX8Pe7g6mp2dRKk1Ixb2zvYX1U6votDooF0r6/FjEab1+59ZtPHXxIjL5LLa2NlGZnBCeQXPCM+fOojxRAf17GMfLtZNNIjykzXfJ6OG2erNJL0xTDQEXi84Oqc4hnVnxyE+4Amj1xulGLB4aV8qA3TJ/eCjwYKQokWyYIcHShHzGvvnXX9dqZnZm2qzy222srq+iUqmo+eLr9b2emhF2N2Jr0XG320Kv0cKrr3wHTryAXKmI2YtnsVdv4eWvv4SViQqS6RweH7YxTvRw7/Z9HLQP5AmV5f0So/A2o2evknfRG9O7r4xPfuEncfXll7F77xpKq2Uc7ocJl04M5UwahYyLlcU5pGk2S5yi11MnTyyC4sgrzI3J5lQ8UzysQ2agJbpyEW8MRNl+cH3KKG6GdfW66DU7fLxw8HgHd+/ew17tGL3BGINkEk0POG7UUa4wL6aHTDaHhA7rEQ4P93Dp0mXcvnNPuGgqlZJuiPhMp0l6sREBSFdmoSZJhq/t0caWlPDTM9MCps+cWsfd23RiTqOQL2HgdZVHU5mY0v3BNE2+5jqdFtptTWpci2uqDhuZw1odmVRCztJuIoVUKi+shYFl9E/jNEPMkf5mNN1s93uYnJ1Hfn4ZH/rcF1BZO43ByKxiWKSG3TZGQzqcxHDcbArn4f3kc3qhaj+dRJ/3HHU0bOAoS2gPkO8EiFMUmmDcBtmAQ4kh+0rHAjIOxZq24XGKTXiJGFgjg2EXTmyAuEOMhg7xCdGPM4kkht0YDh8GwluCgJ9FWiFkRTjIxxihHCA9jp0IJqm/GRO8Z7tGrIXC2vBfrrLbnTZaflfnLUWgSbLGNJmEkSfSwoyQ4bPJdT191nRujswrjXYzwRgV1oef+4nfGTcbXTIYQxfjMUqlJFLpOJL+ngHTEt2Z2Mvvx5VzHXPZtbADtDmDh61ti2h1z91kqB9hyZT7cEL51lqdCb+JjCItQ8AmlYQJKGV7ZgCxpIk8NMLOln/MS8wqqW6Wu2JODPwdQnMJ4sr7VtYog8wUVtbOojsgqM9DZaALOlJOQmgxwq8m+M8JJtRXnCjI5fJrdFYyUcSIGtqEZyPLWCweamFYRGSHH2IpUcFQIdVrpM3DCMl0TIl2NvUY8M9i9N4E00Ft9yFe/os/wspcGX/xZ3+C62+/gUa9jfNPXcTO4wcqcvVeoBwNriZ5d1JxTbyCgCI/m7MTZfz0D3yP7DbEskvHlE1Sq9ZRrFTw8quv4uz5C+i0e5hfWMLG5jYuPPU0tnZ28dxzz+HPvvY1rK2dQqkygd39fRUTHgAMtGq1evihv/0F1OtMN5zDt775DczMTMvFl55Uz1x5VlTV1159VauM16++gZ/9mZ/VymJre0v3DPUTly5fPAGs7XyT2vCEPahMGjGgbHIhViJKuljuVqBZZAwns89T+iUlr0ahZHat5JQtggfFdva96m+4zBWj0PzZuN6Zn5mVqLV6uC8mUyZLl4SO1Ol6kLju4DqZqvpOX7+322ygdVTD1Zevwknk8cLHP4Pt6hE8Z4RXX/0W5koz6Dg53N09xNxkCZuP38JxdRsYxDBOOBi6SZTp1MBdvjzQXeQztBvxkb/wSfzIf/lLyCeG+LVf/TlcvngBjx7ckdfZ0sKsVtZHhwe4sj6Lc6dOIei0lQLL18i15dmzZ/BgZwvPPPOMLFLYeeaExRmRRmF4Ip3wHjb7fRpJzszNyo281WqjcVjFxqPHuH3vPuKpHJp+gBsbe2pUSDdu9/pqbF588cPCrsjwouvy5NS0kUGyWYWX8TmiHRIn4qhx2NvbxfLCfGglxAOVWAMNH60JbTXrmspKxYqw4s2tx8I+ed/y2lFLw6J0dHikzB32oLNTU2i16sjQvoaR09mEVovcvKytn8WDx5sqoGfOnMb+wZF0MDs721heWTLKejKF1UuXcfb5j+HcCx/GMJaCkcgDOH06TA8ZOIkUoxnoVg2gO6TIMIaeWKh28LLAcJvlNvvIK2WXnnZD6fcIkweME1GDb/AC/cmyFRfDREMYtxqppKffy7My8EhDpqA2gNMrYvcuhZQJ3QOy/BlxXZZG2o8jOaLEJIYMceqBL3YYpyf+BK6zOHWQDs1nj59Fp98VI4wFh9MUiw8LHqcdbkUE/ms1NpT4U1Zi1PdQtOkPkXMSmEoXkA4sdMz5hR//TTXvpBCTmkncQnhAYoSM28GYzAYl8ZkaPTEqI+kSo5FowEZtRc2a8FE6AzFljHUljEWdNTskkgLCaiJHYVtrkNYmFwARCCzbIwqDCmuRUY/DcLAoM+YEIwm9y4xAZBcpOqRGbgwLa6voj1Po+xPwAh4yhN1IU7Yxjk8YqzC79GiCkSqduIzA0pD6aRIce61h3LG9d3bZ9r70tZrMiLNYwRXFlMmgWlbKFU5WMiwqWqXpe0IjTGoc+h10a7v42h/9HioZB/dvvYNvv/KyOuuF1TPYfXRbha7JgYxjLUWSjotjj55EMfQEJrpIjwb4F7/wMyjysKXquVWTcjnlMugJuHb9OhYWlnTAPPvs8wLg/bGD0sQUfv3Xfw2f+MR3qaurTE7iGy99S/twdoAEbMki4SpjZWUdszOz+Na3vqlDnWuVKZJEhsCDe/fw7DPPYn9/FyurK1Jzk+XzoQ+9oHUJP7dUPm3WNGEEKzNAdDPzM9TkaKtRXlfiOhISapI0wpiKOh8A6Q84SRugbRYp4YTzBA7DosHPTomVwictDVUW6xz3KXqlYePAQ5eHNJ0nuI8Qm5APu3lGab1A5byICoGSFju1Bt7+zi2kMhWsnr2AveMjvHHtulZpW/UWPvV3/j6Wzz2P3/gX/wTHt1/GcNREb8SOM4uHQQo9pwC0q7gylULOa8KLuyinh/D6IzTdBfwXv/qvkC3lkU1l0Dzax623r+Kd11/Cw9vXkE3FMTlRhjsc4MK5s9h8cB8ffN8zWgky9ZSvs0I3gUFPzRGvoXnpJZDN5zV1Ey9jYBcbqOnZGXh8r3ESMwKM+p6mg72tbdy+dQe7tQYG/hjdeFYCx8mZGdGRiWfwsyqXisgXy7h79y5e/PCH8cabb6ogrJ06hRs3b6CYzWniIXGEjQjzcGizXyoWpPxvtdvY3dsTS6zZqCGfo7sBhYdp5PMZHBzSaHSMxcUVTTB87dV6TVYxLKB8j9lUStgUm4KeT6yXIlSKTwOcPn8Jzc5AhB0G85GCPr+wiO+88SZWVpdx/tIlPNzYwKmLl7F8+f249JHvQipfQZDKIuCOxKGrMvRz5ZMGsjeH6NAtgKSCBF3PjRnGO42Jysm2p+lFRUeCZ6BDBwaeJ7TXZ9IuC31+DM9pSPjuxgOt5BXtIUGjhRIyAK13HEeHXqHcyOjwJ44SQyEWR0qrhJEYu3FOqKS8i/7umxKfqnuxmgLJGrqDnlacAvzJNJSpJX+escMMc7HfEWOTZzREaWKycDHt5lAcufqZLEL8Xfr7L3/xf+avtcOdjBStpULWD6kGFPQQXHVTurhujDkPBIbsATdswXy2bDKxLBcL0Ip8qEJzx9Dq3uxSDLsw2Yt9eFQg2+Rg1s8nxSKUt9hfhZNNpHcg0UAwThgeFm3PNN3w5QwxuzyJcWKMgV+CP5xBnznaXLmFIL9WBCdYUJiyGHYOWtmFGExYXVQ45E0WBo+pxjJITWFdYaCYAses8Ji+hTqXUBvDaYussrQr4F/MMn2G1ATxAvexef8arl/9BvzWAd549Rv6fO4/uIUrz3wSb77x5zroq533dBLcm5PgQKEcSBH2ONIG+Df/+MtwvS5aHQ9uNoXr12/Lsfbuw0fyZqLxH7GUYqEoT7VrN29j/ex5o+66rmxSSIEl26dR72BudgFf+dpXtHqkUI2FjPYVly4/hZ3dHdnh8LVlMymcPXMW25vbJwd+JZ+3/IqUi8mpCSwvLyk/hPkiojWH9iY0yuMKkzeZhKi61lEypiVuih0VZZ7TW4sPF+ny4YrOGFSmVCf1VeFvnIC4GnS5K2fnRkqv4TFy2KZ2IPTw4g8i1pXkZEGtSSIpBwgC4pyANWDIKZgEkj66x8f45tdewpVnPgI/4SJTyuM7b7+FhJvBbmIORl4O1AAAIABJREFUK08/jac+8r3o1Jr4d//4y0gc3EYTAx3S2/0Areyy1lbDeAf51hEuFXyMky4Wcgl0mkM04xP4wj/67zF/ehVjd4igO4RXa6K9u4W7V7+FxsEOas1jDKj1iQHlQlbEkLPra0gnEnIg5nWhJx1p8cUio8nNRYGkD342lCuI9UaqrrbTZA+xSx9j3A+kG6kfVrG1sYl7GxuiNbfGKbx7+zYm5xZQb7ZEXe/2OlhcXkQ+X8b9+w8VZ8zCQ5V8KpsT4N9uNKXCJ16yuLCowvDg4T2cOX1KtjMTE5PY3tmWV1mtdozzZ09pRcw4ab5+FkqKM9dElW6JgckpiJOBSDdybRggm6JDRRLVJldnSThyX45jcn4J43FCDRdtd5aW1rVC39/fwcRUBWfOXUSz2UZlZgbLl5/Fc5/8XhRmVjCgpi/JQ7dn3mgja6rkiDCiLUwc9NblfDGgtkdreyDV8ZHvm3qeOU7yNvNG6JGBFhshMeKzn0A31kOqzGgtfo2QeMR5dvVIE7bIcuKW3eMRBtWcKNF0RiZdnudgLpZEggmZmjLIBiQNmcIR3tBcjZntCwsG7zeGMrJp0yPGZtUfIRFiKWKK8Wv5nNAE2PbfMrnMDoHJRBZ5Tk6KGAjpznITNhcJgfxf/tF/qSWX3I/5QiQ2s5GJhzLYeadzcFM5CTBHtH0OqPrumx1IpEznN4hJxewMU/ZHSY4sQLJGCd1e7eS3c8NGYCtGRlN8D+Q3N8kwp+UkvCwsRhztRVs10R+LpNUpag7oU02TN5GGMbnI7Io0hn1OJOTnVNAdkTZJ7ym7IW0NZiCyWZVYobFAMytsAp5l8mi4SeSVJqac/s4EoCamjGz/rfOVKwCnNmpA+RAnzTwzmWHxtpUgCyz/jkrarQc38Cd/8NtYnMrhpb/8U2TSaTy4fwNTlQt4uPWOMW46pHqys0/K9ydFckUygQ6t3DmeO2P8r7/8XyGfHKHdGuLde3dwXG3h0aOHAl35EPPf02fO4Oat27LtePfGdYGe09Pz+tdNp/D29RvoByN816c+i67n4/XXv4ml+VlsPN7G5OSMPqNcJoOjw33MT1e0q+U6ia63TCQkSH7rxg3kkklUikWt0sjW4WdGW5UbN9/Fh178IM6fv2ApmgpC4irR2G5RIqp80GhNEwL/vP4sDtLlRIOxtDZmK6N74Qmwn0w0XlOFrtGug4VHDDWKDG0aIuBv043l3Gu65iRrPuoIpHK2GF3ulb1+S/TjBzduIJuagJubwszSNL7x0teRK85jb1jA01/4CRRmXOQLU9h7tIXf/qe/gs7ubfzAz/4ThUH983/2TzGenkW/2UJnnMRnP/ZRHL38O8hlYlgouUiM4zgalfFDP/8/Yma2ggQGOG500a0eo3r7OrauvynGZrXXxXGrq8TCxakJrC/OM0pEWNLi0pJWfdTlVMpldfht+YF1jVzhGkbCz46harx3jNnHFTRJI3FRi3skfRwcKJ2y0Wji0X4N+akp3NvawdTsPHaplUkyMniAudklpUlyZbq0uIQHDx9iYmpWwLhosGTO7Wzh0oVLsko5PN6XCSafAWXLHB0hly1okiQj7c6tG1haWRMNv9vpiKLM5qhcmpDpKP27WmSSDTxNnownLhXyOhd4+LN1Z4AbmZKNvo8zpy6GbiJcAcUw6DP0raL7cWpmHmurp8WeOv3s+7Bw6Tmcf+HjYBiCCLFOoKYmFsugO+gKQfHGLtpBHN6QbMIx+pxweX85UJBYvm+ECtKaic+QCSr7Ga8XSgIduGUHvaCNRC6B7qCFbNaiGcgqIzU9GIzRooVXNyPWLT8L2baMY5ZwGU4unK4pgyZLzHCWkbBqNnjEpUi0oCZOHw4HhjDDJcYJR6szm0SEz4RZL6lgjELgYCqRRXLkCGuhiSbPWmVNKSY5lL5x88Nz9B9+8X/i8im0nQ8nl0i3wKqYysItkEHBXW0WvbaLYJBCPtNHMk0sgg9nSHUT7mLgewT22zqJBy5zy+MYs9Q94barCSFKsYR5B7235mLzG1q8K2DK1lPR+ovfpy5WSZosRCwwNjUlwoJJ4Cw3AaPIUinrkXnuoueX0Y0V4Ptkp1iOtg4VugsI57E4YRW8sMCY9TwFtpYTY2tBK54C9dklK92SWI4I4tpt8zMRaM0pRWsxY0bRCDPujrUuo9CSqz8V2aGHg807+Kuv/Ed84PI5/Oa//pdYX1vEyy99A7PTa9jdfyz/sdbAbmCywJhPkU2m0SczjBYToeL+X/3XP4ecO8af/tnX8fDBPWQKRWkJyLrhzcmb9/yly7h+6x7evHYDH3rhg9jf28a9R5tKGT2s17G4vIrqUQNrZy/joFHFxbOLeO2vv45sehIXnvsAltfXcPXVV5FPJ7CzeU8W9qQvnzt7Hr1OHRdOn0KlUMSdmzewvLSMerOGU6fWtcdlgTl9+pQ+F65GuM5R+iPt1LPGTmIhkeM0iw9XZUljQxmub+2RHIBFDzcRJ9dmYoORAq4CZLRJaSqoVmYRUoS22dWTZkuLexYVm/6tyWIDxK5T9yxV1r2uGHAiHDDYqtNCbfsIb199E888/1G4lSI6LWYlZfHGnTp+8Ff+OfZqByhPZZHJFlA7rOG3/4dfxfbdt/G/fO0vsXJmGp+68ALeafSlrfjyz/8yPv7xF/DSb/4Gbr30hyiXkvL0qo1m8aO//GuYWswDvRba9WM0Ht7Hnde+reCo7QOzrUnnM8inkliemUImbs7HpUpZ0yYpyCRasDlh8SYGQ1t7wwotM4bdrESn7LrJKGP3Ggo1CbiT9dRqNLH5eBPvvnONua2oDTw82j9EEEsgm80Ll+PPpq7kuFYXG2x5cUlYyPbeASam581ny42LjUimFdesnX4H1eN9XL54SYQTaqmOjxtmv99rKd6Zk2/kDrG3t49iqSLG47lz5/HWO9+RS3G90USllMfI78mun1T+/4+q9wCW7DyvA0/HezuHl+O8CZgBZgZEBoMoQRQpSqBIibJIZWpFkWsqeK2ttdZyedf22t5yrbcsa11ll9flKnm3XLJKtkSKShQlgRRAgiASB4MJmBxfTp3Tvd19t875/h5wgZqa9N68frfv/b/vO98J7Z5BQXOFLLL5AjYPDnFk+ZgMTvt90ubTgkY73Sb6g66Exc996MO4dvsOppdW8N4f+gRyqyeQLFdRKORAgzA2NUzJ5nPNM6E/SqATJqXcp/gyIIxKg8ogRIHCyT4hVU4LcfRjQJ3CWz+LTr2HctZHGHVQGzVQmS5jGHUYH4cU7XnU5IQY9IB+LYVxz0fQ55U3WjCV92wutTchQZ5wmLNxYfGIhTRNteeIsgSKgG01YFRkii9jhL14ZImYwFpMppntZ7wRMB2lUU2QfEKYkZb9EXza2IzMKoaSCbHLJMK3QLLkMIbYr3/mt9y6XI/Vg+Wo1PKJElJeCTEvgVBUuSqCbhHdtjHCOJb5PncANWSyjNgkPs2DlMI7fov8NXlN9ibwi49p0OYyVSZLWsc2lphyUkBYPLRDn5js6heujGhRwl2NFZ8kWW0sLGJJ2sPBiYYTSW9Me/M0FlbmMYqFGI+6iAfM+AgxiFcwDD2Mxj5C6mxc/IAU+iIXTMLCXJiaKzYyunTxySqQ3E85V2mmfPKw0hvoGHVyIWZHmHLwmQuxMjYDNUjUx7h4Vc32AdZvXsS3v/4VrMyU8Bd/+t+wt3NX0a0skIQ0KF4bRLyhQ4khuVBlZ06LcI7g7Hi4kP+Xf/fXkE2O8ZcvvIjHTp7CQbuOQq6AN8+/hccee1QBTq+/eQ6Lq0clinvrwkWhhZxsyJjaP9zXddk7rOGw1cPM7Jx2dOlMBkdXjuNgcx/379+TEOuRU8eRzyQE9W1t7mrCo0COB3E1X8DSyqKJeBMJQTW9ZgutZgPHTxxX0eHBNzU1IxZQsZjVbopwmjQrMJEmadAkb3ByZVEhLEnVO685Jzl+6+zQZKciPzQW/JQeALHJaBlEplrAeyEUZbs/6JnBYGQ2HeZCYM2Fph63r4kIG44C2asI2w0CtHb28J2X38Cph9+DE4+ewfbBfWze30R3XMLx938cW8EIC6dPIDNdRj6dRueggy/+h9/BuRd/D70mIYoDeLQ6KS9go1FDJujgJz75KXzrz76ME/MVdFn8yOKcewSf/MJvIFXyMe5s4/aLLyHa28UgCrFJJmCuqEWun45pMiA0XC0Xpf0g9MkdS3luRtcpk89I/f/Ao4yHDw8ZPjvE2Z3vF6+vijQ1H/L9oxPAUMyudr2FyxcvYXN7F61hiM16EwftPpJpX5Ak48qL5bIOc8YYM8+oWq1ifXMHS6trsu/n5Mhky6A/0E5O7skHu5iZmtEkKULI+pbU9zwIqIWhMHV5eVm0e1Ke034G9Xpd9xXf613ep9wJVUsYB13Rm0l0GIQx1DoNTOdyYgDSzbhUnpaOb//wAEdWDSKr1/ZRqRTRbLbw1NPP4tb6BtaOnkBmdglPPf+jKB45puePJIyAolW6lgQ9TXz9MIkwlkHbmVnKm1WC2BA+4bFWW40fUYcBocf4GO0em8Ec6QHwskMkcym0ei0kPKI8xtylEJM3ZL+RRG+PUwgPnVBO8ZmxD6nvuZvUBEGdCnfh6oRNn0JDV0ZOUNM0DAzCcruVBHeSPDtFWbZpRvsXOleP4pgZeShw7+N0LdzfEELjy2NxUxS89jUjhERkwphCD3nNtYP5H3/+t6IJE0ceRVyg0mAvmUd3PIVCkW8cdRM8gC2zpN9nR+AjRo0qp5XIQ4oPfZI3RRexJLtG5r+TrjzJhCbUwR0EDwszjp0UAZ3W7PYjUpt5ePMC8ZoOdQAYsK4y5aabCYHLDno+THJX5gWN0y6DXH/i7zEMoxR6CQ8LRx5FLMZuhb45xM49xEakYjqNBYdc173aZsg5NEvARy8j02doR8R9i7o6HmLEBU3XQ/aYhJYiN9heyKKUrQMn1cvYYkYEMLGgKftZYCieMqLDSDqYl//6T/HkmRP4yz/7Eu7evYz6Xk3dllTncYYWjdFxmh1amZPGpwWiePk2tn7uEx9HWN/BKEZW4Ai9URe9Vh9nzz6G3//il5DNl9QFKuNjdxvt/gB+vqzxn9TLfCkvTQIZZstzc7K3uHbjPvLTVZw4cQSpcQAvacp/XpvpShXr927j2fc/g3qthpvXb+KZJx5HvXaoazW3sCD+P9/X7fX7Usbf37hvXXavpwLDa+PzYHC7LhbOyT6PTgssJCwa8oqTrxenSBNqKudFwruEDjoSIOivRYhRVBJSSQfME5QrqHYo7wovCaFa/rrCx2iIKfdYi9WmUpc256NxIO+uUX+AO5evYdQNMbN6HOOoh7B7iE6YgX/kKZz64HNoNQ/gzSyiOj+j3djOXhOX3ryCP/y/fhP58B6CXhoBldxhB8PEGCkmv459lPJZZIspRMMBgiiPUx/5JTx29lHEavexc+UChr0mOt02dhtNlKuzSi0tTOcwp++3i0zWow2lCgs7czKwkjlf+wjeH/lyyQIERUBJykxRk7dSXk33JeKD3Kb7WgDbDBh3UFkPezv7+M6br6HR6Svxsh6McNBsSQNVOzhAMpPGieMn0en29Hvu+VaPHsP5CxdRLOaxvr6BkydOYGNzXbR4Zhd12h3bD0UWu3z9+i19Hk0ojx5dxY3rV0RzJkxJSx86SbArZ3PC5/32+iaa3Q6q5QJA8WE6KTEoz7Tt+iEq2ZyYiqVKhXEpqM7Mo9luCuqdNIL37tzWmbN65Ai6wRBH144hWazi2Pu+Fyfe+34Zzqp5kuO6tN6aUgajDPpjKx609mcTzPt13OojT3nEOEIvCBBwOnArAkvITCGRI8TWcLk0Jtiwe5SL9Dg6jRgGLaZNjrhy0XTESOx4LwGP8upYqIV7So22s2oRKYAGpr0HMLAW9iowEfMZbInPs0oTy1BW/WSATaey8AYkCcSRCMf2Y5KESzo/VwIUVnKMoBkmnQEY352Io55JYfeZNbx6LIvY//QLv+1abeU6QqTreB6+P42Ddh6FIjnzCXQ7I1SqPhIpQgcp4YuNBgU91MzYoTiRpyitg2p+t/BOJDg2UUzHAua6fzqSiIE18fginW4SFMVn0WAjCfC0B6dflBM0CqOXb7JNOaJAkxBBmISFwIRbchsQD32IqcUjiPmLaA9UvsQkGw9MXCcLdGfZTzsacxc2BpnBYkaAmJhiKhpZugpHf+X3IlacdXvcz0wgMxYzQWJa8rOgmOiSinQp+alJVZGBWCNEgQh5bN+9gnPf+hpOri3ir/78j3Dz+kW06wcYDz00O/tSR7Mr67LzVgJeJDWw9ge8EdSVjvC+k8fxCz/yg7izvoHHH3kExWoefjqvA3RueU3WInywfv+//K5s/o+tHsHFC5ewc1jD3c11ZbVXKrM4PGhicaqIYyvLCIdJLC0uohfU0Ys6OH3qEVRJZd7Y1PL20UfPKLJhsjjkg0LqL4t7Np/FnXt3NRkcP7KmQsZaXm/UFWfLAsFM+l6vLcEbYRU2PqQD890mPMaHlrsao8mbAwMnGtmppsxBmLAYv8bkv8mBSXiFHTj7pS7V7KIrs2Cb55omGUc9YXHR61NglInS6CibjHH3M8CtK9fhxynmi8MvlNHY30a32cK4tIanP/lzyuhBwVPk7KDbRZAvIl4sYDBM4y//4+/g7jf+EK3BNkoxH4fdprrOVIZ6awaOJdDuHMp+KTv3XvzIJz+L+pVvIt7eQb/dw/Xte6K/zk3NYWFhEVduXMaR1Xn4XlwC3tlqRQcpRbdM0mRBYVPJCYaTCFXlogGr2eF8aM0J4UNzpkgoYM33fE14LLzccbADlzI+5WNzYwt3b17Fzdv3MYjiWD+sI0xycd5EVj52Y8wtLKFRb6rIcfdz9/46UpmsWGF0jiD7i5AapwYWGBpsUuNTrpas0fCzODysidRRrBTQrtUwNzfnXB3iuHf3rqz5OcEvzS9gc/9AJpkUOdMRI++nkfEyEgw3SPCgoj0VR6FcwJDL8Exejc/BYR1PPP6k9kS1w0Mszs/pWT51+oyEnNWFFSyefQJP/eDHEMtmkOCUG+O+he3jSA4KlEIQto5SNBK1Rpr07BwngPZA+2zCdHrYGeDFqZH3rR9DqgD0x13p0wbDLhIJD3HCY7S/qYdERTEeJWU4yYmGxZGgTkbmmmbtQwaXzKrUFNkehbsWhcuxGRZGbKww/p35og2ZcoZkGMmfbCadQ7IbIsPJazCwPBhWO0dXlm8ZER4+jKRbJ+IIUgnse0DnsSXcPzOLa8U4BjkPsc4Isb/7md+OLBthDO3B0jkkUuwip1Bv8l4LUSwX0Kx3MR4xpTGBUtlHIsZxi6Icjmo85Z3pI8uNdvNuWT/JpHedppbgwrbNAHACj1mxtowGHeoOjpKqX7kphDZY3LjAGyHFaOIE8WLav5HsxqrNDA3jnlsSJ1W1FhCQLSWRm5lFJ5jFYJQTPMIHkGma/AR2aDz0bedPSrW574pG7SQvk1x3iyhIKaubOhRCZJxy2B0qYXXCJHPkBk4x0s0o6GqSamkFhtOXdDMspEly6vnrAXbvXcfNi68j6jfx7W9+nSUR58+9jKnSQ9g+vKqdUb/PFD66QJPskESTOhgWm2GE6uI8COnEOk380g/9ABbXVrAyv4RMNgV4eeHrtLlgB8gWLJcvKF+D1M7LFy8IluDNTqZOJlfAiVOnlUf/+uvfRiGbFbWTycJcsGsxr5GYCXoDo/7K3Zfvj+1GxE/ke+IcH6Sdckw/Crv4Hw89QqsUO3IJnynkZUyoDCC+x7zWFKW6nV6axUYR2CRdeCosnGw4IYmiLKjH3lf+zL8XJZ3L19CKDCcYWc670DEWFHbxDIsyNiUPCwrNTKBJGnU6PsaVC+clogsHEaamS+i3mmjs1TGI5bH6vg8he2QNiXQcydlpJIcdDPN5RMjoa4eeh/bOAK/91y/h4itfRm5cQ5TiawCqpSQ6/QC9QRyDqIRSpoz3vv85oFtHrLNv2fCJmAr67u4eqjMVBOEA5WIOo14XhamcpmbCTRL68vWPI9nUM9GU8E6v39f7b8WY19zQAYpjyQJzkiNH4zYhJg8s7qhoHskJOp5k3HAbh9vruHjhMm7e2cAgkZL3Vq3TUcPDnQ8hqALvrURS8QbLqysOliL1uCRdzeLSHOqNA5RLJVlAtepNMSz5GpnX8vbbFzC3MIfBoKsiz1uNoW7MV9pYX4eXSYtBtjAzh51aQ4SXYiGPfquBYi4rBt1BrY6RR6JPgJkqCT4h+t0Q1bkls3kZ8/4b4eRDD+s61Gr7qNcOcOqRR3D3/l08/uwHUFxcw1Mffh6Z+Xn4zFGSID5Cj1MwGWBBGm2ucAlqkAqsHU2AXBhDOojQkzYPmrj4jNJM1M+lkcgOlfBLeJv6I2lfeCaFEaLAE5QaHyUQ9nhejeHFk0iPExKfj8OBzjH+vS3jOT0xeI73OEkqnDyM9ahCRIaF3ExYaMYSRBaQUhH0eR4EZLTx9ZvuhX/P6YQwm6A3rSeAth/HXi6BwdoMaifncW/BRz1t4Wx6lvm9c/r6O7/42zyDldIWp6DSz6Dfr8Lzy2g2mek9wMxMWWrbMKCf1RiVKcCn8FGxu0kE5MN3ydBh0iS1LowY5a+NrGaWK/axcnCTPf6EreXy2TVtUJ9iTCHL4zBtjWCpGGESvnROSibA5AQku694D5kUcfkAqViAJH9Q6yKwkuv+BGLJARZWpjAYeeiPFjAYZjBWqBPxdnMJZSaOXLJFmXbpmqYJ1bLYYBpb5oth5lT8st53Uc5m1c/JhItTAVbOEn+kqczYShOmmZqaB4WWzBRmzqTTMeyuX8f9q99Bp7aJa5cvimnyzZe+iqNHnsW9O29ilACaXcZUEcoYIZfycTDsI0UhWBRDhzbsvo/pQh7/6tc+h2ZzD9XpeRTKRSRFWyMMSmdkXwaM9H+ioJbhSma7Y35p9Akje4j7H9n6pzktDhVFQIEbsypI/SXs4qVICW4b425g3k3xOLM6GE9seinZCZGOLfsIi0rgRDhR05OqSft6NgiCw7y04Ena0Nui3+xkuJTVzoV3jP593lMkXhDjph6JRcoEp0ru5GTnfMrCfqCOjnn2fDipyOf7wgdT4syhkQYEcfB1KAqW4rihyAdbFLoOB4KVStmyGEXdnR2sbzdx7LHvRfXRJ5CeLqHZ68KfriLjJRB4GSTJGOJSlFBxyDTFPq6/8irOvfgVtPfvYxgO4Mc4h8YwO7uK95x+EhQ6pJJD6RTa3RBeLEJhdkZyPyrVEx6L6BAZeoEp6M4gZV4vFhNOIjR65bVLeL6MJXmttZNysdl6vxws5noq0xex6XS7xDGt8rk36AdaynNfwYmUy/eb71zHhctXtOw/aHXkCt3hgng8wtrRo2J88dCenp6ScwSX99zpHT16FHfu3EWhkJURJ6eZQqGMw4O6oGaGh7EYsvinMp7MR6fKZe1s6MxMzzi+J/liDrfv3sHc9Jz+3VqzgcW5OTSaNWQTRs0mRbrLUxsxZNMJFHIZ2SSVp2fRbjOe2EOtUcNzz30Ye/u7uHH9GvKFIubmpmV9tLp2HKnyFJ7+gecxe+oM/OkZK8AaCsgIi6MziCPkVB2LGTWeUql+gDSDwnoDjJNJ7W3UbMUT6PUCZAtJJHyq9Pn5I/Qj+pOZcW/YGqNXl4JQ96uKlpxL6JrMLxzY5MJzi+gN7+FwiA6dsAUH27SiIHS5I1MPQ7ozVGhy4zjySMCPEvD4RTVVjVRQWFwYRqa4ZCIGjImOImzm4zg4UkHn+Dx2Zzw0CilL4SRkHeou0v0nvgCf7V/77G+LJpVOVxWOQ3Vpq1FEvuCj3eUDEaBcYr51hE5n8tAPUS0RGjO7F9GEaZs/GqLZYJGguaFRn43l46xgyL7yQ3lvZbMeUsTZRVywys1uUJWdsiVGnAoXNu63OcI6wIMHl7paY14JGpFtPl0BSD0dIM0fqTEzHuVozIllebmKUTxAP6pgEM4hHPoYx8hcY/NtqKcs+0VImIg17cvqgrF4iE1n3bESAXXgOTdf/Wyfy4lFaaBu52LwoLM8EZmCRcjozGzDqbeQy7SSL5PY27yOK+dewuadK7hz/TJyWQ+XL7wtWCwRUqAXoTMaoz/iuDxCMZXB3pBml0l5lLGAeD7twUf47b/zeXixHgrTC0rCpAlekipqFnKy0JJpZDI5HbAkDBA24bXtdDsqfhRbtlttRwUPVUDY+Up3Ih8ienF1MBr00e31cHh4gHK2hIimqS4OgbChHJTpAMvDXw0EIRrL3SHLToe5GMJ0c4jMrkSaKiZ4ejI4ZCfO6YoQQq5Q0vKSdwJp19T00KlZhU3vn/1blt5o9vQkg/CAUtfH7yMkq6aj33OK5esy6xc2V0ZploU8u1R6SUUx3H7nMh56+Jh1qv0A3f0a9jcOUVk5Bq88h/Lxk4jTb41/nzLRXY6La23hyA3gw2zN2HDkoVsPcP2NN7B/7RxGjQ0sThdV8DMpkhE6ogMXq7OotVoolQvq9AmrhsOetCs2IRMeNBo8mUrUl7Cwtttt3Y+mdUkKu88XC3puSdEn5MX3hQt/FmF+j+Z7ZY7UhLbowM0/EC08ZGdMV9+BClW31cT2+iauXruOq3duI0p6OHH6MbzwrVe1++Ikwl0em5H9/X1MT8/KcyxKxrG+SZPLgpIsZ2Zm1ajIRbk/QqfVxNEjq/q63M9dvXEd+WJRMNi1K1dQIjssCOWGfOTYEVGni8Wq7r/tvV1US0WEowC5ZBrTM4Rvt9DVcxGHR5NP6rUyaXi5HDY39rAwvySolhDdmbOncfPWDUxPzWNj4w6mZ2cFCZaWl/HEcx/B3MnHUFw5ikj7VxYYqvcTgsnYrFGgqvuoP2RovES4LNQBLXx4iBPCFqkC8PNjJLxAf86A4g41VQM+Wxn061xsJHXoS1kz4nLCiol5MrEX87MAAAAgAElEQVR4cIqhg0dc4mAWO5FQiARxIc9niS4VaigixAcjFEZJ6Vc8TiycZiYuyu65i1PpT3W+K0S9OHBnOo3aU0exVUmjl/fRE/Rvhr5sRPkMEl0VNMfz1rAfxL7wi/82IoshmS6YgC1KoVlLojKTRb1BnxnenEl1GY1GR9AMjSvZAXi+KaD5ECboVaaCwoCvBHpd+mNxwcLc+AFyhQSmZ4rw0sx1IQxBb5p39TC8oZMxXzTIer2FXpuHACmnNtHE48EDJ111ABOWmWjOnCZ4WJkoT3oVnVRDeAkqt2mb0cLSjI+Mx8JA5oeHbrSKIOLBwbeJxY0dQVyhQgrmcqmGSg9U3LFdtgfeZFLwG0NuAqPp0HVKcokvaQMjrNuiolmgOPmowHACUwKhtihGVdY0FMPh9l3cu/oq3nzl67h19YLM+/rdPuJeDFG3jnafiZahaKLshMp+Do3YQIpg7scqMzPY36vptf3TX/gZnFiqIlUsY6pcNX1HKm17DC6B09ytpQURJHjYxCxMSREHCevQzPWah24fcTog9/taFtL9YW9nB148gYPtQ9y4u4v9bhfLi7PoD7tI0hDVT0jNXsnmkWU2TcZHnCplLy3vJ/UOsoOxHdIkzIhqZbkk071aTghshFI6FEnvJPTGwpJMecb+8n2z9td7RJp5pO+BkCWLk8SXQx6UCh7SNR8oM4S0TTLPDH4h8UOmqC4WgJBGOh2hUijh9js3MFXOYxQPZXi5fvW6FtOPPPl92L/TQpbBWrUGqisrGBU8lBam5agb9+hS7WmqGjQ7mClPIdar4+3Xv4PO/j46B1vwE9yZ0OG3p/eFjsOFbAGpTBGFqVk0O0202wcYdPs4srak68oGhpNC2qcVUl8MH75e3a9hKMjLLIzGYnhZSJlNoyJP0NVA3a/tTHX9HVGEUw8LE3UevDb899RPk8EXhnKerh3s65rfuHoNFy5eRK3fx729GpKZAhrdvgqUcpdiMX090pi517m7fkfTMx2VNzc3RVM2Ci9ZcDmsr9/DFBfxwxDFUknMsHypgOWFJVy88DamqoygGOh7ZR4NjVbpyUdSBzNoCMlFcTskK5Uyaof7EkAyM4f7WiLWCwtzok3nsiXMzs6j2xvIguapp57EYDCUqwE9zx46dUpeeysPP4KHnnwvqmunkFtaRWF2UbBuxMRJxDV50PaF54RMLrknoXDRiXknjR8bF+564+kI8dRAP3O46hMJGjDOJI1Om6JgHpHE7phW68l0mNJEard4TpIJSQSBhYUNn8TDLkSwR0+2dBbDbk8+d2rGB0OUojR8BpOJCAAkB7b059OS5rqRzubjGPwBcJhN4MaJAjpnl3FAIoM0PdZY8wyXFIKGvSJHcUdthBvdR2Nr0GJ/+5f+n0i5LUzOS/Kb8tHvesiX4uj2+DByKcg3KY9Wp6MLYzuKGMpTMXGz+eD6fgytFpeCaTl+RlEanW4oIHJ6voiUZ5kqXLpP2qMJbCavPe0jHCdfGDxQO2ih1yGGngbfwsny1YKjJimYxsKSlQgJCmpVySLja48QpXwM0UU6Hkc5F2F5ro9EWMc4TKGVKCIIpxFG3EPw89gNk6vOScOW9myp7ZAzyGfCGDN4wZb7llfPX5ta3ILJeKFdwJiz9ec+TkI2if9obWL5L7y+vOGTCh1jQUrgcOc2br79Tdy48iYunnsD2bSHre17WDp2DPeunkO7G2ksZ1dGzj0P+G7EmyMu7HNpdRW3b99HEA3x6afeg09/5PuQmZ1G0c8hQZolpxfuFLyMvi8WaL6QZMYHzfDSWqSRLEBoqI8EtSWEwgiNtJuIwgH2d/exc9hCO4ihGSUwOz+D61cu4+0rV0R1zBVySGeyWJ6f17L1yPyK8GMKKfvdJvK5tOiktKTntZMFDK+/g6VkCcTpUlXdNCmyIonGCrEiXdnP0P2bdvSE9uweUGdOUoCMTA0e479NWiy/aX4PnOxYyKhrYbPDg4wHryBfLvYF71pHxs6dCn5Ofr1WE5XpAkKSRHoBtq/cRq+bxMLxY2ju9/Ej//s/wLkv/Qk2b11DtVhFvV13mTcUMduekk7LYUA8nvsyoNUc4LDegJezOIRCJo9UpYRMwkxKm6TxTlfkkFtMx9HkIjggLZ33oJFIWGjo5Exmm/af9AZMch9F+nbKsoYcM9LYFwaGqYhS+EsojRMMl7k0ApUgNWUTohMWc2LgYpo/8+qQ9cfr2WNWy9Yu3nr9Tbz5zkVkZghP9dAeWr48GwTaB3G6qB0ciiVGsgdtijY2N1UcfAamJeni3Zdmjg0JmYeMNOZroNno4tKi2GbXr10VVMbptFFvoFDMoc1kS9+X0LLRbguSo3VOr9nGseNr2N5cR6NHa5gIS/Pz8pibnZ1GRx+3IIPHTKbMlsMawEQGo2FPxZw2OO1GC/m5WTz+weeQLM3ivc//KHrJHGLMSHJQIuFP7R5ZZDgtaYdCQpJB6ywwvFdVfJI+hrEOglhblHH2rkRx4mTvNtgAZdBX3PVI8cZkinEPqBgt+efx65gIkkWW6AM1LIL6CVkptIwTDmnFEfJhDIV4WpRp7lGyXJKIWhzB42BHeGs0RjaMYb+awpUzM9hYraIZc1lQJMdQX6juI1KwGq8/pRD0SLM0VufLQoaddp9JxL7wuf8aiYXFTXk8QrflA+McitWMYJHRkOreOIplXy+827GlIG9qz2fGdRatFt9cTz8YUBQbxpHMBqjOslDlEXDB1bWktjGNq7WAJwxjsalKiRPNORIDxg537lTS6LQCYbLpeP6BHsKGFwssMwYbC0sknysyx1QEtKMxnhnN24asuKkkjh6ZRzTcR2x0aDka41mEY0/4Ij+VFGe+TkYYT/ZArsU2I0xnTmlWbI7VZllaNpZ+11TD6i7PMsFo9jGTsVLWMNzFuH+Pr5Tuyuw2ecg2D+7h8usv4Pql17C7cQ/37t5BPD7CMJnBuLOLZod5FmkJy2gjLiiI+6MgRLY6jd39A93MsWQcP3z2ND7z0R+ARwZZPAkvz2nVTQKcZJJpdcx8H7RjSpgf2CiyhMOg20KMiYOdLnb3a3j97YuYXVwVPZXkmP3mAOvbt1HfvYMyA6lSebm5PnXmFG5fu475pUVcvnJFArrZmWmcOnYEo1adNC70+21h6HR4JpTCEDha1EiDwgON7wtZeSpAptJX9LLnIZPPq1OPJUwDMxFh8kLzeyC0NWFqKImPnX0iIWNCmlXyB7FtThV8OInJczchpq6jqosGTxIBA7MIGYZtxJOhXvP9Wxs4/9oFfPJX/wlSwy4uf+MF9KIeDna2sZApAr6PTKUqkSPf11qjLjIMJ0WKB+NEnnRAxRV7sDS3hFqrjdnVVQwJEwU9HDQPMDVdVqKpJmxNlLS+YRNFsgvD8wa6d2VeJFdwNkiM6badlVwOSHiwb8x5ADofQOcHKLacIyJrb+OKsoBu0baHlozJTlmpsKYR4pS5tb+Houfj2sXLePXcOex02vL5imdKaHbaeg0UQ7IA8Bmk5cyJh07gBk0zE0lUp6Zw48YNLDkxJps3pk/u7mxjbnYa27t7Fnfsedje2UY6kdT+ifHHWji3m9rh8DXTSZwkCU48lWJJZA4ywhr1A9Q7fQRsfKgLUuQynYo9TFXncOXadTx69inUW/vY3trAyZNn1ASVimWJPvl4z62t4viZx5AqzOD9H/sE/KVjoiUPHYlkIuEYcw/NKUWiRO4lWaTJAub741R6bFpTAcYJvne2m2MT0OkCzQOyppJCDnhIe1ESCT6PLDiaRgzCZfOj/ad8zZxKnwJjTlI9MsCSUvPnozjyERlsTPYdojSMa8HP/31lrUeok/QwU8btUxVsz7BZo/8iXTPMEJaTjaZRp/9hI8f7ic0yzzFOqWbnZNOy7awTiP3Kf/9HERe2ZmeSRKuRRjzhoVzJq1gM+sb8EdnIVWftGBwVr1wljBUTbpovcndCdkkHxXIG5akMklTkKPgxLnX3oO++8Lvae7uxZROecjsLQkicGmi8Sex9iP2tjkYyLrXEC9MYxmInvbVZzqjTMmiLhUuCMVqyk1ZKO4RUDMtHp2ys68eQGrYx5LJ6yMPJLTVH/LqmRuXX4UXlG5hIJ90S2KYnYaJuUpl4jpmt/EQ/Qy8y28XYroodYVK7GzGf6cLMvZEC2SzPmhi6GTyO0Klv4uKrX8XFc99E0Gngwrk3kS3ksHj8LG5eekORtr0BD8SEqIK9bg+5jC8KbsQ0ScIHSvWL4+HpKfzmz/8sMiUPZQYrEQYT7MgfllRJeNG0I6FZ0TOYjQmH/R72trbx9vnziKUS6IyoQKYxSQpX3nlH3+/m1g5iaR/HZ+bwvsefxd3dFuqH27h77y3UWodaTpaKRTHuVldXcPrkcRTYtCTiWJiZwdbmpnYhTNzMU/+Ryz6w4bGzPo6kyAhjFR9+zUw+p4gBwmyavlNp/V67HcKbjo1oS3p7GHmNuXCWwHfEAkNNTF9FmfcfP5c7Cu2CdU8Zxs6dDbNUmL1TLKe1txsyj/7CDdT2OzjohSgxVCudQK6aR64wjc4Q6HSamK9OKYgqkS3CL1Rx/u3L+OD3fAC7W+uguS31G7PTs6jt7wt64pRFPkS+UNJksLy2jJ3DbZQqRU0AwYCGj4T7+Lr4vbiMJC6GOU3L2YGHmmm0JtOMJn4ugx0M+cDWSB9reiHzcTM4mDtXFWQKWZlZRNdud8hx18qdGV0YtCdjcF2vp2nhpZdewqVbt5DMFrDX7Gg6FrFhPEahUNLzuX+wr+eK+7Qu45EzWTk3s8Eo5ova5bKZICxcrdCgk1NZTMmptVpNdGc2BvyZceD0NOO+kBAcdSZNTjGdNvLsgMndc+jMYZu+WxF8erJVSmg26ypa/Dc2NnawsLQqhwNeh0Iup2vFyYZfd2lmTt5w9Fyrzq9g+qFHcOb7n8eYFlp+TsLQiBZNsaTiy2UpNQT6HRJIBCrZGSOB/AgjyiAI3zNElgfCiHNOEruHTIH15YDNIuKlcpo64jwf2NgTVXC7MOmUNG0TCg41gYiqzOZ3GCETT8PjlE9jyzASo42TjccsGu7UqGmMRmhMZdE6vYRbWQfd0Y6J55UGXdt0k0zE50/OFpyUZErM7Cs2fNwnUltoCZ/KBRJBK8YC86VI4WCxrHLqBwMueRn4k8Ogx67PPK2IubEAkQkTT3AZyOeeSuuxEg7bDYOScqURytx1ZIpiZ8ihMw5kmaJI84OAWRNcmqrdt+Kji8+lLw85/rtUw9sug4WP/mjMLG/UW4ixmmvotLAufSMyNTRLFnZZKi6O4sWDnd0EXzs3FlNzeRTzngKi5HI/poKbTAwaIJoASrnYYh+xQ7SUPjGrnBeZAWAGgVlUMA81Kzo2pRhjiheeBcYcmTmh8VUb/MY3xooLsUwbovkx6j7jMU0wV974a7z+yl8hPgpx48pFZPJppEtnsXXnO+j39zEMkxgwSyIWaQ9Di5Ccn8Vms6EFelcOxRFOL83jH/7cz6JUzeg989g9E+YU68rsV8ggIwxIuIjFSy4EYYgbF6/gG6+8hmSpgvnjx/H21RvCisn+oTklA6c+9PyP48TR03jzL76Ext47aJKOSZgqGsiAk6w1djos/IwU3tnawRPveRSn1o4hSzPSqQqmKiUc7O6hVj+En6Y9vi8oRaJZwicUtykojRAkGx4WFB9+NiMaNQ85iQZTXGabfY5sTvjYUnDLKUXR2DxEQx1exKdYZLg05a6GnTobTNJ6peXi/6pLhCJ68slK530MowFG9RY2r99FPxhhamEGfqYAP1dWHkgyQ0fhpA67YrZi91GGgVvTuHHjjnY3cXpZdS3VVamfhYIYRrR6GcVpishFL3eiQyQ97pq4FyIFnBtEwiAE+G0pTyNSY0M4eYAWrmT2WYKj0eZN6MyG1KikGnn0g9fKGir7T4VchqKOss0dDwWNvC9crLGW2zRWJdFkEKDRasl37vbVG/jrF7+B+ihEs8/JjTAbX2dMTQ+NL7m74T1/4sRDuLu+YXom1+nz7/m8sqiUinmxGOmRxx3bzs6Onh8SGBoN2v37WJhfQK1+IDIDD9tCpYLrt2+rqPPE4fS4PDuHdqeJZp82SmOdRbFRiKyfUgAeG0iipu1eD6fPvEcFq1nfx/TUAvZre7KZquQK2N7fxcLyChZWH0JqehbPfPxTyEwvIObnNUnweeH0wolUkBW/5w6vmU2OvA7pdEZNzDgVIuCxTZg9xvTJDDqtEToh0Am6GHMvPPIQMqCMezAyEtlVkHwSmuOEIGDhQMZWo8ZnIrZUJgvopDxGishEj24M0ORCZlk3OcJwvor2kWlsFePo8cQLSS0eI8lpkPs2eUcSdSJt2Ux7h3JdM2alOeRbyjqRJ07BnFr02jQ0xBD75c//oQJYOLW02xRZssCEMonjootaC1NQCiywrl0YL9E9TgfUxbCrTKJ2ECBbDLB2clqxxp12gF6X3aPFAseIIRc4WvHic6IxIoCp3k0spyIh/j5fk42x7FjZQTUbbXRbgXKo6RVm47vpHMzDjFgy4RHiWy5zRrwdFghCEwGKFR8zM1TxDhGMBipYXKSR0UN2jEgJTnQ5weDZdYlB5h5EUW35e1E5TcdiexfnUGB1wiCwicElf7YcAl1DFpGUfMpMMCo2mmz7TSPUqm3iwre/ijdf/gsEvRa2N+7pkGkHRQx6h+h1dxQDTfYwoZhas4npTFYQQWM40jK11mkJMz21OI//+VOfkP+Yl7V9Gztn3t2El+Tr5fYV7EgZkXv3xg1cvXUP6YyHfGUG9+sd/M25t9HodXHy+EO4dWcTS8dP4eTj78OHP/Yz+Paf/jec+7P/hGyihXq/RRcVpNIF7Ix5T1GuNcTxwhi5pI8CrTr6fZTLC/jw938U/cYm/FQPBXa1xSL2tnbgs1BMTBgZucyphGQJerpJsBpHoZCXGSeLCtMyOWnzftSyX+mCpLRbx0XY9ME+RZ5a3LsEys/ghMImg/cSi4s0CHSR5QQrmi8jnRmKxveZyvgk9rd21E0WqlMI01mzM2FGkmBfRhK3UarMYDgyb7ThYGALWdJ8tfQew0t6Ni0QynWPGaN9e2FPXl4SQ0rUG8JnRG4UWJPDDA9pqgx3lV5Of2aFgdPB5PCxnBybyAkZTyBDY6fY88NfE/Ig5KXpTlCx819TJ2r7GhYtkQRkDsrXNcYoGGiqomaKy+ZOo4mXvvkKbq9voJ+MyxePe46A0b2cQseRsnVIwsn4eTTbDbGe8kUaVtaRVnDaGnZ2trXIZ8Dd0bU1MdDYPDJ7hkmV1L9MTVXRbLUesN+4U1MMcqctfdhoEOr7W1lYkJizMwi1r+ThRJdlCaxjkYgnCwsrgnHXjp3Q904iCx0JUj7zj2oo5nKKoO72Q+TKU6gsreDxH/wYpo+/B2PGtwfc4Y3teZRpKuUSnFgidHqMbydakdTEFksnMIwFGFHLR3hpMMSgTc1YHl02M/EIA+1IeK4ZhZ/NL/89QZRa5ltUB7NlOElwysmOE/B4/7MM0+2D0zxvff6ahJmxhRLWpzJoLeQQVHOgTadaC7GAee8bfV2QqTuT5YBhGztjE+p3BrmazyIbFJNjkBzD91jTDs/zL3zuDyItfOPMSvdVOAgpMWucRnhdNrO2nbaundG+ZDTQnsUpgBPJAOVqXruYuYVpIEGzONIkmUneR08ZCOyIbHzz/QTyBeKnrMQjBfeMxyk7cB18JGYWDxLSdgmDJEZIJz3s79QQGyY0cfAUp0eSpJsTWrFjq9gFYeGYXB77E04Vi6tzCh5jJ6DphJAaj0BlgjgqMR8eLsvk1mwuzSogDopTA+i+7GQ5rf2LKLLaDksIJkaZrPytqDwooCoqNLek+tZoyzHqPZjLzXzx2g7Ov/znOPfyV5H1Yrhy6aLsP67fvYdsroRR0FLRbPfYCdGdIEKWcA4iNMkKiacxGPFQi2GpUMY/++xPIF+qyAGAhwQ7S73XybSlkXLpHQ7wn3/397A0u4idjXs4cfYJvHXlHm7sbmGjVUeboz/43lXw4z//WRTmFvG+D3wf+u04/t0/+hXEty8iMeqi3ggxTmXRSHi4nygiDMZI5dJYCzdwLOehyA485SP0ynjmo5/B1Utv4Md/+IO4+fqrKBY8nFpdxP3b92R/wh9K1kt7WlizkOgdpdkeTRsZi5shi5FU64wElyKcy/SSaKDpK/Rg0MIjoN0+l9mmhSG0YH/Ph4pdXsyKDAkipCUTOlLvMECxQGq3PWycVJj+mUj5aPdtb5TN0JJ+R/c+sXvuHfjBpL5qycv4Wlri834a80ChZoe7uJRgKMG+wxD5Qk6LbasBZLNZ5ox0YYranjgY2ENsUBgbmpQOWzUMDhlgs8UD0+5z7tRMTzQxuZzc1yTE8IBQF8qiJXILV1Omf+GkxGdH+DqNEZnIqGsZirDAIsypkF/nyuVr+PYrr+N+q6ElOMO2mCnDe4fhXOzg9/e2MT+3giqD1+7fwczsEjq9EJs761hdOYpMxhdUu37vLo6srqDZbAhN2K/XUczn0G63BJ/1+oEmWUJKjdqBph3uH+9u7IjtF0smMFXkx3VRazT13vL55HTUbnVwZO0I9na2FQlO3zMKWWdnZ0USoIKfRqybW1tmX8OJFzHMzK/i2COnUTxyFM/80KfQG8bhsRFBHB3uNlwwHm2j+YyxyGofTCiL+2AaV0YBwhhjIFLAKInhgO7WgfQ+fC+YWcMzntMAzyaiPl7K02Sn4s7pkmQBwl9sHkZjZKKEhJG610P6hcVkoEpvME4ge1UPzbVp1HnG5LPKmRGCT7SjH6iJUzKrWygrpt5JM6xgGLuSB6LlUNmUOzkTJxHz/PtJbELsb3/uD7Tkp/3HIKTa19gB5aKJ2Di2EauTUl9QDm0JUogSvJwUd5k7KOGb6owtWwcBKWrmiMvDtdXsYNDjA08KrI1Vo3EX2UICfoasIuNQE8cklCXsmyO96/D5jWSkcDe/scZBSwWGN+yDBEqT+Og/GiRO3ACEvTtHZ/7Mxdbyyqx2IjykJj9IT9abpuptYqTJBZtoBMwEkA+gUfEmmpdJ6Ji6RMcUUkzOZJFPn7IUDwGz9FekAYuLoDKbdkQYYCa3U/Y363s49/Kf4/zLX8Wgc4hWvYZgFGK/0YDnF9Bp7ogS2R2M0Q5Cja0l39MN1aWoNZGyCFsviZlMAf/nr/ycuj8yVlhceADzQBGkSH8uptkRGtjdwfUb93G13sQ723s47CfRYYzAaKwI1Jmjx/Gr/8s/50WW7Qz/jcb6Af79P/g8KuEmhqkQzegknv/5/wH/7+/9J1zduIPn3vc+/OVrF/GpH3oexd1NRPdfRD6bxuGogo/+4m/g7BMPoz+s4dLL30Ks10K4eweLM3lpYjw/qwXvYMju3dT8stcYjnSwZCjS8ykS5j2SM4Ea6ZfyJLP4CcFjbs8n230u9Htd+YlRQKg0S3WKnKjlqaCDiPcOrWTIpiJ+wN2Q1P8sPNk8VY0qSKlYUlAOD1zBoWzIqHsYsNOnISxtUQhvTTz4zB5JRV7ealYY1Jy4yAfaY9geyVI5J82JdGdCD6zZUV/pukqlIiphg4xA13C6eAJOJ9oFODNLNU+imBp8Y4xO65g5IcpeRE0Vu2UnoHOOB3ytcgEIudvsy/JF02EYasd1sHeAF154ERuNlphHAzZrUQztbk8NQqvTRdZPI5+30LlOpwU/U0SuUMa1m1cwXZ0VfZnX9GB3V+7FhNVIjOj0zYKfEBn3QBQG88zhDice0ZCXi/IODtpN5DLmWEFYiCaPPVrTKL2RMgumawaaFPlaSPDQDrrTxdFjx1CvNfT8k8I+RSPN0RBHVpaxd3jIpxePPfUM4qUKPvD8TyJTmbVpjkxOTgEKtDMdCmFPFhhFu7DBkeEvP5bOKVYkaGgZEEmL8T7gFTNYnfArn+MhfcwoxOx0tR7gLkxTKZlfRCsolhzzPjSzS8JkPCe5E0kMY6jlkqgvFdAseYoOkHqQ0wXlGCSBjM1LjVO/nZV2P8iBnGcWpxtn8Gv3nRUay2OaGAG7RF9R/Q1i1sd+/vNfjIib9fsehuOMZR1ECZSLhHNSaLbImbcXZQaNnBio6LeOJBYnN574+ACPnJ3SuNtqU/xjI3U+T0dloNMMEAb2oBIvFnI4NrFhrhBDmlw5MsqY9d3n9JLSjoUFXj8c041QRG2fNGPWdfOn0ujvpgb+ROhgAptNXAMsTpfPT4SpmSLyeVqL8MGwbphvCB9QLbXk3us2LZpYrOhwUjFGmVVtkbe0nLfESvMns8+zTHlOKXao8PcG+7GiuP0NP87BZWLOMX87zqkphm63gfMvfwXnvvkVwWXUmnD/YPELcTRr2yrMnXCMDhMHAdli0HuoTWhIkIf5t52YX8E//syPCVulLkILXXb44sLTSiJShvv+7g7eOn8Rdfj4s1ffQehlMEgHSAzG+MEzj2FuagpnPvYTSKyexHQhA0aeB+MxuvcP8R/+t19HJbEnEkd65Xvx+f/jH+Odb76G3/yn/xp9j1GuHq7d+jaS27fwT/7W92Nm2sPhcBY//Mv/CDPLFXTaWxjtd9C4v4Pm3SuI+ntYW12xjHdFUBvkSShH86aLS84Vcyow/N44RVAoahk5LDDvTqET40YWFD7EbA+HweDBwypIQAtwOwzZuMgdgBMxWWx0kBahgLAod4RUgkciWuQ9sic7LjDPhLO8C8hW4wSlQ5tEBS7MQ9NqSKgqSNReK58V+d3x/hUyYLs8NTWiEjOHxMVAu25YfZ+jxU9+LaPPCatQ9Hm7Lw0xduAGtWJOXzTRo/Jp4tRmJq6mO5JA1R0yLLuiMdP+R2wy+zse3CbADOW3xmU/IbNr71zD11/9Dpr9LrxCQZCoeXeNtZsSY1DWPgm5I99f30K5MoXdvT1Rjk+dOol6vYac72t64Y7lyPIK9moHyGfZdF4lO7YAACAASURBVOSwvbWt8DIedswfooUPF9l8nQct8z/zKchs9QVp06SSRY7PhJdKiBLNgj0zVdbhzaaBEQO7B4c6m+iX1m03UZ2aVpTy008+jt29A3i5AmbnF1FZWMbTH/44ysvHFCHPlrvPCHdOMEyDDGkqxSmCDatBsAFp+MmhyEW6xsM4ui0y89zeWMa5vE5DKeO5S+oNRiR66V6N+G9ygmTTx/uKrulRnNJ2NQVJt+zn+dtOxFFbKqFfzqJDvzQFPNpeha7YybStGSYO9BNY1e4JE09qz+2m+onBr6AvWShpGyOSAs8mFSPnnKElAovd5z//5Yg4cTCg+6qPOE0KozjKRQ3v6HS54GeVMgNH5VET5RNfLpCrL12KvcwIy0dyiCVGaByymPAm5CgXoETVP6GCdh9B8G7VE4tJ3wQV2DFk8+TCWyohLSI4HhLykBKZS386zSTjCDoD9DrWcejhZb3kPsHld/Bn2Yk42GwSDKaGLB7Bz6YxPUsR10DTmvjkMsBkp2OLe75K3qiTLpEXXww1Y6CrWMnsUs4IVjjMldomE7rYWiFydGTtDeyN44DGCUZTjKKWuaglFMS8MBvhg6CDndtv46+//J+xeecdsbmYMnnYYi58Ho3DTb1P3WGk5SU7e0KO/L5b3DHwO2JY1HCIs2sn8Pd/6oe1EE9zjyCihnXZPHBbrQ62trZx/q0L2Nw+wEPv/R6cv7MlZ1pSYz929hlU83EsnD6J/PHHkV5YRankoZKjXimO1m4X/+5f/D2kG3cQ6w/QGAANfwpRp4Z6IoOdIInCuIOnTz6MYX0bSwV6TeXQS57EJ37174t9GB920drYxu7mPWR6HRzeWUe5nMHcMmMDCmi0auZ5RpsVsQjN+ZfW834uq06VIz6nNFr+KITMZcKw6RFUNBzqACRWH3EhSzx7Iizkw6sCY0I584kwbZOSRqn6pkDU0X37PTpSUE1OenNgewV2+EH/gXkqP4/he+roBMN+l5MDC7ytT40QIuabw73FRLT7SREDjmYsF2nneMD7byIg5ccpRI0NjiY1Z9Sq4iMmibuPSQ6YSAKsUL5rj2EHgoSmfGWatm064p9YCJt1tJr0FehmeTo87ChE7Pc6Ym32On2lTP7Bl/8cxekq1nf3FAVBPzDuIIpTVaEamYynInzm9Fm8ffEiZmfntBO8ev2a8l0Y5bC8uIgbN65JLMnI7s2dbYXb8bU0Gw0d/pxyqaWhowRNUwnDbezvSltTrJRxuLUnOI0FZmNzS88kPeU0ISbiyKa510uKLLK5vYMKIyNyBd0zQb9t3mt0AGBSa5bM2KzgUcaXn3r6/Zg9fhbFuSWEdEumUwRxHu7tKIWhLsXtiDkFBCRmxEMMOb1wciAtc+SpwWWhpKkrGZxEM8giYxNDA02yn0g/5l6JG2hp/bg6JRWakz3fZ+bAEOIKgXrRx9ZcDqGXxkCoi7phKy4SHr7rGK8YcHuzrSFxe7kHywUWN5dyrDPR7f3EpnWaRDmX8D4hYcbFQeu+++zn/jgaBhmp2annJETGMavIKAnE0ZU9jEFk5h/Gxb5nh3eiJ0El78SlVdpPsGNLiZHTavLhtTeRHmOlIhlMQKtBk0zd8U657m5yqkC1r6BC2ofvc0lL1hnZKkMzgUzag8TY1MPdhgoMpy9STrkrmaj7+UU5MQjGYjdKNpXGOX4NKppjWFqZlweVUagJh5jNvQmlhsJGCSsYJXmye/nugDGbVNRdS5NjD+MEIrPaYwFjws1ZQNhby6dMqWIPdjBc6vPv2QVQTMfCxY746rkXcfnVv8LtK2/KnZY6iu3Dmpajh7v39AA0B2M0eoEcY0cIkSNts9NVp0gMuxcMsFyZxW/9+n+HlGjStpeQ3ocTjggOhtmz0GwetvH67R38ycvfRnF+BmfnVvHemQX0YyOc+N7vgV+qIlGoID9TQs5PIdYH6s0Rvv6nX8Ktl3/XFtCDOIJ4pP1Qb9w35lM8JWryYpU+d0l0Ix/Lz/44vv9HfxrpqIl+ex2D/QM88/Sz+MPf+R2kewE++IEncfnqeUzNlCTYpWiPanQWGrllRBFyeebGUOjLB1+cT8QTZu9vNkX23nFC4HtFEWnY72sHw8UoP4D4sg5SduTaX9hOi5AB/5y7jUKVotxQsIPHvQJbSkIXhA9URPhv2OQymQL466DXN92OAuqM2cbDWtYtbk9okd3WpFhkMac0+8/C69y9pRA5OizweyG8ac0aDwjrJh1ZhMpy1xyp6Zo0E3Rw4K5ASn4j7uj7E1vNios5Xdqkz8lELgryEjTYm6+Pz8WkYBNCC/rcXY7EMiOE0+30sL9/iAuX3sErb76h4Lp8iaFnoaz0uQfcO2xgqlpUUSOiYVIJQuZFsbn451Tat+p1xQVMTU2hmM9jc2dPCvvlxQXs7+25qdXD9Mwsdrc2tDeZmpnGpRvXlHtEYkG/xbjkjBzp6VMmp4o0VegUOI6wPDejoLXOgDAsvz+mqWYE99GxhC/x1KlTuH71HZSKBU2v81TyV2cxe/Q4nvjQjyBVmhUTjtapXSbNkw0aKicYTTU1FqcxTEJs1khu7UDYiyMKiAQxa4dW/iOM5T5vu2VGu7OBJDmB5pZsybnbIdOOtjGkJlNQmUmSjBKCti7tuQL2s3SETyNwu5M4NYhul0zkgnsKFg36mE3+k6uDmJTW2EwaI77//FhrPXiesyZwgqFzvIvHEGnJVhts7MTG5D34mV/842g4IM2TN5VtrdlVlwr0qeKCUt4ED/zE5GhMFpcCyZitYkvQ1aMlDMIOYiMPWS+BerOLwYAHt3oqxONDFPK+shnqzbZlzLBAiDjgPM2ErZOTbxNLLusKDfUYDMuJGI+blqVMbb/pqJlxQTyaNNSB8d+zsU35Ds5w04gPfJC4UxpicZHhS1ZcdEGU3yBagEz8Mh6FpS4OwC3VbPllVi7qFp0glA+kHnY3ofAGlvEgpxqWbZfzwj2MwR4ugI0HgqYWx0Lj5xCCJOVvGOD6+W/g6ptfx7W3XzHNwTBEqx8inytid/OWUKPWKIZ6N0CGy+3YCF4sru5q++BA+weyyh5aPoLf+PRHkS9mpSYn7ECKKfFvwSEpX/Gt//Jf/xvcO+wgSuZRKFWQzvr4yMmT6HDh/+wzmD31MApzFSSyOaSzBZkW9mhQmJtC7aCD3/tX/wxh7RYq6Qg0Fdo+aMiGhlixl/VlNV6inXx+Fj3/CD76019A2Y+hs3cD67ffQrzWkbK9W6vZjkKy5SFOP3oSXi6NeCqubpV2ReHQ2DUszBTdccFPt2AyylgY1GyoK7OFKN9ZJVHStC8YyIWWJ452DWwqZB1jMIbtYSz+WgVKWiFCvSYke8Dx57ygZ9G8u7QfMX7Hg9gAbS1lN277owf7C+fezS8wST3VNOwwVZFDvyvy+YE3nib1d/cyPCD5rfJLy/VYhqwG7VnUtLEi1cEaPcLozy5S2hJDLbXViqzD3t3H8vrYvW4TlaYsZyUjNpOo02ayqGI3HGpBfXBAW5smfv+LX0S+UsLeYV3hY+3ewBy6i9MYDFrW8YZj5PO+Ei1npjkJAOvr9/HUk09gd3tLAm7BQ+MRMrmSIpRZdNjt83yUiwebqU5Huxpls9DdXJAHYaSxpiUWON6vvE7KiUn7IkBMkaqMsYwyCZMxcnl+flG7YN9LYmNrS2Fp4aCnKYqTMpuY+eVVHD3zKE6970MoLR7X7orFZZjg3idENCD5I40utU2KbaZQmn3JCLFUDJ02HTKyGA2oHbHrx/wZ8quJENH5medkwFRMpU6KQw8vnpJNDl0x6BSgSsUBJuOhWc1ij1Aor0mMmkA6rlsTJfscrgIIA/Oul8TCZB6iqTOS2TVZir03P3pdL7mgi/xCG1zes+YVKeG482IUO9L2KTYJseH69E/9eRSLUblp4xEfNHbfxQIZZSwwErw4jcckMMxu3kTC8ldiqTEWlosIBn0Mg6TcY6nspLByFLp0R8eOIkuIr6Ddplme7Uo0YfCFaulo1FI+Z+k08WmaLabhpfnIjWVomIz76LQGynMw9ICzlrGG9MCKv+2mAu5PlMxnXZreuGiISpVLRU9LNo74xI2lQpVJ6cDMF5VoaVAMDzyJ0Jya3DWABns5/x0WBsMkDZ6iTsGcCfhGTgSahMOs0LBLUdFx0crSd9D2hq9xHODWO6/h9tsv48K3X0Czcaji3wh9JKMOmrUNBMznHlL4OESWrKxRgHQsIZU7rTXi6bR2SvPFAv7Fr38WBZ/NA1MP0wj6fV3nRrOF63fuol4fIEoXcG9vD2srS3jj9bfhpTI4khjKyXnlsffixDNPYpxNIFcuY0wx7vSMOR3zRk7kcOvSdXz5P/4beJ0tDGXExPuEA71ZSlA/M44lsLL6KJbWTiERDZDq1ZCmg2xIH62YmHJBryN8usv3IZ1CeboEL+c5k0bu5mKW6+7itv2MuUBTa6LOPuVbbILcIUxASC8yvp/Ul5A1Rmo6JwEWcrFiHARgSmsXve1yUfhwaRJQ4qnR6ieFRVTvB07EE5qJFRntiZxOy/RS7z7Mxv5y9xi7jIl7twqEK64OBtNi3gmH3YrWNZ0Gd+nPzMzBmJO6OY3GqonH3bckRkyCwwi3Tdh49v1PxMV2D0+KyYSUatCaFagJ7Zk/q1izWHGn5YR/JDf0e4GC5L7z1nms72wjooyhRdFiILirS0uS2h6my1Vd/9JUCbXdPWmISBFf31jHB7/ne3BPLDLaHt3W+/nYU0/j0ltvYTDoYW5uVsmYM9MzGChIjvvftq5rsVpRPpFe8miEmbkZHBzWXOAXXQksuI7+XqUsm5OEnpm1teO4deuOWFBPPf00rt24jkq5qoA07mT2dnYFhzJEjQXmoUcfx9LpJ/Dws89hSGJNONaelFWXrseD0JiJfH1RKoHWoA0/x0YjAnucfofnGfff5lMYUNzJaAi+hZy2ud8ifC//MKNYc4phgVGAI6E1nozTRfQySXDbJMW+4Fjas6jlUeNhMKcd/mIeut2cXAYnlkxuSrGPNa9FQnWaaNx+xc5cs+YXI1U7GaJNfN3OnYWUdz43n/rJFyJpOB64IlsQGHNDeJgyaEzUXVlVmdswLV3M9M6qnpeLYWo+L9+eYUhBXYhMllniliMt/NlJafh3lWpBBaDZJETFcj1R5TtxpRMhWsyyLe0Zxcsux1I146jXeujxdKUZgosrFsygr8OLZ1AQpxnxtR0WzoOeF8PLpAS9mMqbnRcfKuvSuLjkDsWYySwE72bC8DWZWYPLfdHvbYJK0HiQIjV5O1llp9sABWiM/2XnQhdXTW38HiXQZBFVTJAeDP6SRAsWmI1b53Hlja/h0msvolnbEbPFmzuNxtYFjIMGRpGPWi9EczSEh5SYVpk0c14I68TQ6A8kcFsq5vAPf/kzWJvLIzY26u/+4SG8VB4v/c3X8PjZR3Dl1m1Mzx7F1k4DL77xBgrVaSyXMkg3DjDqj5CpLOLR938QR08/gnqzhZmlRYSpBNqjIZZWVxAORGDG7Y1dfO2Pvoj733kJxQw9wsjMacoVoNto4cSR43jmiae4kkS1WkS/29a0yRHcUg0z2N/f1ecR/pKQ0Of0Qoor/aGoMDeDQRE6YrYb8zI5FVaj7FL5z90dC4Lb+fHhcAt+wlZ0DpAn2YM4CDv82c2TJUZYzDo4S31UsXQT7OS+MKIH4R0rMhOEiQ++ZgfCb26aVlfnYAc98qIV237GpqRJI+KKlCOS2OTidJETMsvYIGBOF5MDxGAs/s4MIxV/oNgC7q3cdOIOBN4fLKgsxiZYtsnDJjFb7/K1GhZv9knqYl1TpElFvoJkjtmEM6FHJ2I8M7pi0LW6XXzn3Ft46eWXMbu8jPWdHSVa3r55C71hhPL0lDpwTp4qohQNM1wukxX8UigW0et1lf1CVIHF47Enn8D5198QE5PU4WatiWNrR1FrN6WV4bNenZ7SpFKr15DhFN/tYmFpEY1GS5Bxk55fLDBclMcBn+dLMW++ZJUZ3Lx1V1A3i/HDpx/VayFhhm4UmxubWFyax/7+Ac4+8TSiVAZn3vt9eOJDP4QglROUNYEQB33qiigBiaNNpX8qhiEFtnQP6fP4ZoEz/a/clEmcSMRxGPS1hM9q50jYlppgFokE+k06FJjejWecAr9KGQyzaSn+OCtzeuMzwtA9IZC8WpwwqVlxjEVr4lkckjLYZEdP1Ne86d25N4HJVGt04tn3JhLVu82Uio2LutDOiXKUyWrhJ3/qhUgqdB2Uk4AmIJujJXpME4yWqtwk8QDmA5fiRGaJk7w4+XIaxQq59bRtNy4/uwMufqiNwdgeVr0ojeFjFMrcn4zQ6/DsoR7DXQhaUNN6wEFMk8wVMmvov5QvkJpIy4QE6gcdDPq8IJ7RORk3q6/EG5bXhJkYSYO/3APPf4+kAhaa1SOLiiNggbFwt0kkAEVJtpiV6GhIG3tbwnKU5fViZ2S5LvaIm/WGKzrC7+0U4cdI4yJDSY6pCdG0lQr3AGKjCM1gHcJCjE7mlHW4cQ3Xzr2EN7/5VVy/ckGxv8XlJ7B18xWMBw0MwgTq/SG6LGijuJaDmbQvqwzalde7PQxGI8ym0/hfv/AZHFkqwIv7slAf9Mm6IR13jL1mD//3f/kDjIM0VuaO4N7uHir5NDLooB0CxxePoBpLolycQaZUFfmjNDOP/Noq/ONrGJEuTGX3YRPjVEEmnPfefAXvvPl1fPLHfwyXv/UKyn4cyUxKljtU9vdabQz7A3WhgqIoKOQkl05i+cgKGq2m7Ul0KNrfcVnPXRPTC7kMJmTi6brTUYKamIxzribbi5CWYcpctk+0MHqvqd1gSqNT96vJcJ2eZgDnhi5TV8KsrlB9t429aL0Sdrp4bN0EVjA0rbjGRJCqe9hE91UDZMzEyYFuaJ5NOPwA+9kp693H2yPvdoCCzkzkq1bnuz5Gge0K65uYytq+U1DohNasVYtTadtW3zrSCQPN7XwEcSjDZ8ImIrZuuyYR/gU5WpCbacgiCUm1D6LAMghEHvmzr3wFY4pTG01NmirUyRS6gwEC5qTQtj7tCYY6rNewvLKGS5cvY3ZuTvk1DCwjGYBFy8tn0K2bONPP+ug1SV8u6P6pVCq4dOmS3Jc5jfBzG7U68nTwzvrSvbDwdDjBJmKykuHwSFieEQaE+ahvoo8bNSKk+T98+gwODg5Qr9dRLVd0aBN5KFcqiCU8zCyvYmbtJD7yt34GyFUwltkqCSRmlcJJhfB+SBCO8FhiLM3TgFjayKj0/DgegCwqo0QcbZnB9uGB920Pnkf1v9n9+xRbMpVyHEM7FUe/5Et9L29aNrRirYVmiUMEY7I24I5HSa8kaJlQ2ajxCWmUyFqz6cPIKLpXFU0yYZEZw9buW7UYziUirvfCGhLnmDLJVeJg8ZM//ULE5e/kHxIWF+fylAWGCztLJ+ThqGqsrs0EXswv4R6lWKXxIKlvpNuZJoAPabFIT6wOwgGnGkfblXka9TFDFMpms9Km1maYUswu/3vg3+WKpKxj1NqbRxlhJ9IMqcIWV71HSh8vAJlR9qDawwItZG1/a7CeHkpCUMMQS0vTyqbpM6CHgTlcnonDTbqDlSrh07yozqiS2okJM0cWL86aX/pXWVjbpKciKZzTCpB2CiloghEBQFOGfmGKf5IrEtTBWHFil9PYvY3r576Bt155ARfeelXFIzN/GlvXv02TfvSDODrBGF1OzkrSi5RG1wuHyDFSmRTiUYBFv4i/99mfxsPHymjXGlqWxj0fvlfEH3/xy5ieKuHYwhLuHxziWxcuYbpUwTOnTuOV71zCBmNlR32cWVxEIZtHioy+YVz6Aa4hS+UKUsUCxiQm9HvIUbNILQJNTemPlq0glsni+OkTsnYnds4iS4oqhbWkh1Icd1DbF0tQRAfPBL+c/ihWZXIoIZFJAqZot1w2BwPZ4+hwpgEikxPJtKJ1ihYTVthNlMYDllAo9y9m+seLJpW9gsfcHk9eqdZs8b4xOx12oXwPbelveigeRMYq1NHvioSeH8cA01QymWwmWiwHX+k1O4zbbI3cXOx+tt2Cw7OVPWRQh8qC2/doEew6nEmh0VJek4i5LGu3pIffUAfBdKJDO2abCs2kCBlbyhb+Nvlb3Xx3R2A7GCsy6loFjRkbT7AKxYFUtQ9C9LkzbLbwVy98HTfu3UWSE6iC0gq4s35f+zTZ5BRLshCiHQqLf7kyg/3aoYtg8LRLrFbL2Nnals5rfnpa16vVaaGco5A3RKZUxMa9O9LKdAd9HNQOUSqX0W11tU/VDo4U3/EIPZqG6jlMaHrhYZnxPcHFXIxzD9NsNdTt5/JFuTjv7e6JNMOpr91sKKa61urg9ONPIpEr4dkPP4+lhx9DzMuqqeOemn5w1NewHIccVdKRikA/oJ0/YS6KZpk3RCiM71dSERwtMcTolUiDYGsmCFNR3D8mo2wcQzOTQK/I68kpRN+dYD1Ngy77yLhHzqJKbhG2wFfN4H2cpG9aqImdn2OkB3t/J9M7CyTffy32XTCddshuN6O9IokrrpHTo8O4C8fOVIEh88sKjJFIeMTm3AQjqxcJcxwVWEIZDmPkbQvpRrHqI1e0PUY0pE0FF3c0qmQQVBzNRp+2sbopzfuRBYeLOUgDwwe53WQFtQWkOkbXbfGbnUxYHM2UFKn8FH5OG4VsTrG8vDjtVk+Fhm+asgg4y9AnR3G61sGJYsfik4Do06TAylL8wQRjimcxOFz6nEF8doH5dGvhq/0C3yjDIXWVJKx8Fz5jgeYDrwRMLtlor05QT/TkifjS7CIkKo3TmkSNsFxMOwf3cem1F/D2q1/DOxffUOFePPVBbFz9FhJRD4eNPoIoId0LKxmRV4qu+g7yqFSmsNc8QB4+fuUnfwzPnp1ThjcNSemgkMtmEXTbuH3nDuLDBC5eu42Z5UWcOXkUb7z6Fu7utDA3P4/rN28hmy9qMUp6Lx2Zza9oiA8/9/3Y3WH+BsVaI0TpLIrpNNq9DnrhCEuzC8jPTaNYKaKU8dGpN+B7WS0KiUuPh2QMWUfJB32SEc/GZUhChrvhiReza1HYGxsILZRDZMTOi8HPGmOIOxuO+zz86eiq94a7AgoNJwMqA6J6PRldKjjBhY3Z5GGHrbnCWsCcFRibWIyNaLs+6QFYwCYQlgMX3Ej7/6OG6mCfMA1drMPk9xP4TYVNaLVomw9U1A6xcHDY5CeDWfVSHMnFnhmnXbG/EFxrdG0WGfe5IisYdPhAeOmgMdPTvNuk8TNIa51MXrwHlUzKzBPSabX4tSIjWM6dT/Tg4sqgUWvgzXPn8Mb58yjMTGPv8MBeh2j7CewdHKJamTJbnFgM1WoFjXpbrg10b9jd38Pi4qKaALKkOJkcWVrStbx5+6Zikv2Uh0Qmg92dDU1CbebUtBpmm5Nk/gvdmTM6N5uttkgG0oNRnyY3i5jMH/l4e/kiYsm0HJULuTwazYaEl7x/GA1AWC7j51SI6eZdqFaRn5rD0TNP4n0f+TjihSLa9IsZK0dSOxQWF/7grppNSrc3RL9HUgmLS6jmSH5tiNBnGqYss0eI9QYmd3CHNp+Z3niMZiqObt5TYSAuxr+mzIE/K5XVxl1zO06xiNAclWxfNk+m8RIyE0XoK/XVWZJM1gsTiYYzrHywc3P3hpw/Jr6PgmaNgTlhnvEEZOESavPpn2GBsWWjdiwy+htq2UoGRafNeFxbUku8yDEqYTQ04uiEo7LFBEpTnjqJKEw9MBnkAZDNcJlIu352icZMiDFLlB5gcU4X9KQyzYKs/kFIicmH9jRIg6ADmjGwpAFbyp70B10bFZlc6Weo3jdYoauwMn5PhJwcnCCuAr8Pq+R8NnnN5xdnNEXwjVblpdUD3Vz1xlrnZw+j8f8tbMe6Sxo4kgE0gT6MTWHZNop1lvMBCwstOMiAM944Jx+LeuZk7HJl+B7r8DedDDv5oLmD89/6S7z29T/B5v3rUjwnqg+hv38N8XEX9SYV/El0JSikmckQxXgaQ9l+94Rd79MxNpbGz370B/D8+4+imicDLI2AD1kijWHAhyCOS/fvY3dnB48//IjgiAuXruKxs48qHvncO3cx6AMzxSq8TB61ekP7Nj7I9Fn6yHMfwvrdmzhy7AS26y2sra3IAylMJHDqkZNYv3lLluy068gVsoK+EiyHYUuqdGpXqHuyZbUJEgVPyjrF6Le8AejJpb2AvQvqdi0qOIGER0U/ffQIi0ViuLHAiB5MdT8X+oQuxszqCBGnGp2TVqv54ICewFKEhNi1SZbmRGVW+N6FtkyV73QtkynAEQR0jxtV0NhdzkhyAoG5qvDu9DGhDPPBn0Bk7FYdxdQo19aAWN2YVAqDt3TTu6nG+jL353zynPULLZPMBsbRkx+gA+6AcD6A7PD1z01oy+y+NcVzGjf4+12IzEgTtuDlvo+TouUwDboDIR/cody5ew8vvvIt3NveQpaxBxGUTnmwf6CIdlqgcHoRo6tUEl2eupmEyCotzM/NiZrMfJdLl67g/c8+i5t3b6PeaqCSKyGfzaHR7aLdrKGQz6qAEJZKpbmHS2j5T9KRl0zLI8wmspEKjIm0x0IW6MbNQC3a/bNgckfD68EMIotzNkdwJbE6sWqhWsHMEm38n8T0kVM49vgTGCbot0imI+cK1gAu3Ah9m8dbGDJmnGxGHvKcaGyCYdtO00mm1TL0K8OeX/5q9BqjQDOJXtFDM0nzVptG+Hmc2rUnm0yebq7Ws8T7lrY+ciqYbFj4dSmb4b9tn8c9qD5fzb/trB/YCGnCsRna+q84+v2B2H3aPTtx7uRs5f6S7zufu9inf+ZrkdIVnXjGMtNJqUwqY31SYCw8KyWITDivrMzJh/eQ8seozmaNNx/Q1p72GzR7MydX+o7RqHI8IpxhVFBOIpwqOKZyD1nIWxol/ZrM7dk6HFGASdvlKgDVgwAAIABJREFU6C/4hDkmXCT2NCVxqWjrjqGozSyKxtEfyU+Ik5MgKwdvqHK7jm407mNxZV4TEfFXs2Gw6qzH1JiirijZG6TDzj3o/InF2URpZh1ji1ujH08KDRkr6kwp5VGXPLEFMeiMkJ9MLmXUyX/flmrDzj7efvkv8Nrf/Cnu3b6s0Tw1+zCi9j1EYQuN9hC9gGp6dpkRwvgYBZp2plNaZLID6w5aCIZp/MgHnsFnP/o4kvEIpamqBRPR0h1xXH/nGkrlkowbiVMTTiRWPTs9g0vvXEcilka5OIV6k84AKX0u4ZCl5RW9v5wkuRd55pln0G310Q5NAEkyCDtHWo3TCZh7Pi7seZhwah6FfQe1GEuFI7uEqM73TrRHF9XLN0KwDNM05ePF7bPt3OTqTc2DCoyzwCGF1fnSaSHN1ywPMkb+0tqci9aeihT/k+s3GwRqSNShmTaBHaegrsmORG+NmUzqbHd06Mli9P9j602ALT2v47C++/b2fTbMChAgQALgLsoUF0nUZlniZonaZTnlsORKFJdKLqtiW1V22YlTlVSsciWVpKyUFVmiLEuiZFIkRYKLSICkCBAkCGIdDGbezLx9vfue6u7z3feoZFjgzJt5797//v/3feecPn26ZfcsaM4Q60ROaFI8nOrZRF9lst5cPsU9cCU8aZgmCM1k4EmFr0MjAofhMpNO9EvUIFc6Ho409KEJ8gh8iXjAfNoVkZv8lliKWYhJT4YQctoUfj1CjdJwG9qwjWULD79Oq6vn2Ww2sLO7jy8+8ThefPUGFlaWcVRvGIShzcd4jL3dfTzwmvuxVz/ELCuQFiuYogYjj5tNXDh/Dnt7O6iWy9jbPcC1y5dx2DzG+t07gsjmaJXc76DfaWreZf9gH4f1Y1lqUw6GSR3XwCyri7pZZoJwuH7CeoTDedOzs9g9agiKYqAaSVqmi9nZOczNL5glJYYYdeUoSDqFQrWMtQuXcPWBh7Fy+bW4TAJLbRqFPJUeWJWQ1dVFsULoqqekZzwsoNMaodVm+4GzLmIfo0VdPCoMDIeoUFm+bQ09qprQqqFfK6FTKaCjgVoPAJMUwaqGCbuqliCNSLCTEGCJ6I3ZaOkQki0Fzztal2u+ifvJAYVJFc9v2akHGcVnngOP0xcPOjNYyxU1XIS9ejO6tyKd8Ov3//Rnx9w8HJJRMzw8lkkrLZKr3fS0vmRO9G8BI6h84ubMydPg7Pk5NczZbxE1jzo4BNUl9mvmVLNBx0o2yXyZmgJ2N1yBoVrJqcHdbvfFRpPYpfo9HpDktLOyRk7zMyvpUShSrtTOQpW5jVAq5VCt2gti0BuiR9E5aZzZ58KfhVlMDzOzVczNTavC4OEjp2V5HXh+IEVsVTCROWpgLyZYlRMEXk7ygSOSaaOajWHlFww6wmeaTwh3RlU5UcEkRWaKejowZdFp7ODbX/1LfO2xj2H91Rewu7+JpbVHcVx/HpneSJz/Zi8j5gh58jSUYw+mUqvi6Lihh1/vcd6lgNdeuYJ//St/B/lMV94qnGhnsGNAn56al+IqF3+5WsVzz78gWIBCght393B+9ZxgjTs7+zh/4R7cvnkHMzNzKOSKgsfoVnjp8iVNXrPZzs2S4xxT2eZeFKQUfZbBk83OoIZrBombQvcn9Rkc2X3IJeFGs5w0w5S8xfnnIWXkTSApc1NLp4zQa9mbJeZY/AxdXXaapLd3JWNOdQQ+A50Z8pHxc7VXAZ8TNxlljKiS4B6Nq2AHH/mPB2059VBSAz+ijxuiXvDO9qJ/k5QfYjM4u4x5lfRnM8O8Vr/rl045r1M39EPeaMJyMzxsKMPVj6o+Qr7M3pXgmbbPAM5/ZT9NPCHBug4iCRpRUhmVk+6W+i98Hnb7JJuNFYysACRlwuSu67mQZhuNRhNfefJJPPPi84JkSOendP89F6/gm889h5XVs6hWKhouphMqVRkkJzM1jQ2Kh1YqYhTye7hHz505g42tTdy4+SrOn72gRIr6Y802rdEtmbJ7eKTDm8kk4SP2WSntTymaiadJwOY6W3J5P2ce2t0+VldWsLW5FWK7JUkWbW5u4dKFi+GMytmaCtr9Ps5dvIzV85dw7r7X4+LDb8Lq1Xvl3MunoMBHJIairZkBOpR96VFV2+6+rA6ZHI5GpDKP0eE940AxK492XyKWPSbAvCdMUot59DJUse47aWJyxKFHqctH90TqDyFOGUOPXIKshFTFxkwLYXjpLPYMJavnrDkY24ebxOL+oNeCUSBVNqLfp/LZVbWhVfcuk2hm5oMf/tzYizg1hGxby+Y3K4JGk0UbNxSHAWOTsQOpZrazTTK1z52fx4gKoT2Xn5wbss4XD/ch5qanZQkq+fIEGYQEPg8PHtqFwgizc3SuHKHV7JrRoYl87yXRjtnnoPFVvSk9MnnIsBckGDCwQM0CePaCnhHeE1YotYGO/2PApO3s6sqCDi83Ks3qIAvmpA/kXoux8jRXw16Q2W4m7NjLlIFC09ic6UlzLnH9vE6LGbrJr4AUxmWer2G24p4NK7Nucxff/vpn8NXPfgx7W+t49dZ1FGv3IpfboE+tICfaFZN33yJmK20jSpEXNWzG508aMUv9s+cu4N9+5IOYKvlAtVaaFwOn0wklsXdF2XX9O73N725hmUZLI1eM2XwJtRk6T86g2WijWCzh5s2buHb1qtRsqQXG+81G/uLSgqawFSyz9Dyh7pNfl9Utfyf1lJmqda9Cu0iVig+tdKhRGYLPos8qSE1s4steYJIEyuYl289eG69BAUaDjWQDmfvv6XX+wZtzLJpnXwKr/HkHFEPEGqZU0z4a/HE/HGBC2SGUI073PzSgSViOFsXR67OBXHAORDIJp5nw2nBl5n2VDvQUjPz5TSeeIGHa3K4zdCAoyJnAcnIQmGZsxM2wnqoc0Vc0KKafVuDi+3MaXMwi96v06iEJo+onhjVToPS/cT8QpjRNmT0SQ2SGyTqttqqkZr2F43oTr9y8ia889aQg28XlRSWLjU4Pm7t7WFhaxv7+gQQoOTxJphYz9vPnL+D6jRvqlwhuod7e7LSeH/umt9bXJUQ5NzOnBIQBhvYBMm3L5tBodVRVcciSSMnS0pLYYPxPsI4kYGxRrrw8kgY+f1Kk9/cPxUTjv/EZUC2b58Py0gL293b1b+cuXtLgZaPdwwNvfDseefcPYfbcPUCubLJRbgA6nrBW4fHf6+dQr7MSImzO5cjh2Jzm+1iXdGjLzbXJc4H29DR+K2ZQJ8uL65RsWQaYkNXXGsgUxPYkOy0lA9xf/EWvHvaU+JzVnQmVCiYdRAOkIMCBSbn/ejbPjqZ8Dyc3Hl73fJRLg6hzLZIX/cggEYTcUKC2mAQYS8e7Wc2FQ82qSjmPRpMKx4VJZeMsjAvecgYa5smOML9InasMPFjKITbmD2TdMNO0sjJ7K6227VadeWmUZ0Jf5gFMj/jpGUIMfRwdc9E6KyXcwnEE+sOMBzTyod1tSLCIOul6boJXxxwBTyM21dkL4nWTHy4ROT708VCV09mzK8KWpa1EP21Bdyf9GjWv5LXhrJWb0IZM4cnBIUr1DpLMuT+TfG0U7GzIw2yZ7yNIknAYlZedOChIyRMmb1ZZgYyS4y0889Rj+OZf/QVeef4b2rRT134Q+69+Hv36rgJwo0tBvJy8LvRiI7rgucHIxmmLcwXZgjL8//sf/wqq+b6GD/n5RHzQdZs9IjHG0UgVULfNjcrnVrMqK6ExVoGkcPaHOsT57HkfmB3KXZLGcMLi7VFBBhgX5UAq2WnaPPW0LOXCTSEifDCfRDJMVFhlUmwc+8BTRSP5Ek91W63ByQ83n+T7S7Z7lWxMaNKpSS368VCHEw8WBhg9c75+TKaLGanX46Yy718JTgxaejDSz15sxejJmCZseMrMM2d5mqRPU/6n6cYT64vUoI9Nm5hsvJ6QTU9N9xR0rIrhwJEG51J1pvdSc8gw3MkITVRHib6sLN+KBak2kmxIBEP3eKw1pgMlGsauXk6eD5+DPJTYp+HUoGYaiRoYDeD64cAlmWQbO7v4+Kc+SVqnZoPY89za2cXS2ln1eO/cuYsHX/sAjg8O1PM4OjrC+QsXcHdjU19zzRHzp94ZPx2pyWSLUa24xrWnRnkP7eaxIFgOdJanpoV0kIzAXgsDF3/R34VVD/ssXPccQVCvT7NYNSlpU/2aU/jqgQz7UvSenZmXdP/ZM2ekOceEhAlMbZoGFHn84I+/H8eZIt7wjvdg+cJVLfhCKSObZk7xd/tdjIYVnWvsD7N6EcOMVQwrBw5k8tmwAhC8xr4qMCxT2d6eL2S7Mfnie5OhRhiO1QvpKgn2TEkFn3+LbYIsRWBLaLZbhndDwcPwrjqfrlyU0LsqFiMtMvvEQkyVcpKS0foaGdJNbLeTaj3kij7w4c9p1biBOVluoPER9cDoSilBS72ZS2dqQXmSc6Dsk4dooTjG0uq8skyKXAqWEjnb4pA+TiyDzl/c7GRj8Zdho5hSzRVQLo4178LvrTM0Z8JKOU9IJI9OgwZOMcGf4SIxDDDhaQsq8AClKaUUgRxrUfHQ4/ezhLc0fw9LC7Oo1couDdmkDEZd6GdoI1pFNs0TGE7QoBqrOFVzZoWZHm3sXR4wIYSpysuwvCuYUCvQwGXQnTUzU/ABwmDfb+/j6b/+S3zry5/A9W8/hXbrCPNv/K+x9ezvIds60iY6bvVVIndI0+Y0bNBSCe8wgO01mho2I1fkT/+HX0dx3HYmlgbroknHxhw3G7NFPjEGH1fCZlNJAj7r3lapWHYwi+OJ0JIwbR5SokWa+WI7b2bIxu5V5Kk85/M/4dmnhWs61gk0liAyZdikeeoAo02s5fd9D1nBZAWzVSlQyGyNlQdVjON7RFwJgUaxheRgyf7PUA1gvo4YUDH3wjXNICyeAYNONEuV9adJe7EdDXkya/RciitpV74uWxSYT0mdu4zyOhCVOOAnQRoReFzhW53WsIRZZWIjKoCkPPIEuvAa4rR30JIDIhSEpyCuRtOEcqpHN5G3McMtVUx+cN6nFgM1ZdkjDNwDPozpqsk+npWn/Xfcg5znEOFnRLfLLnZ39qVc/Nm/+iKOOh0cc/htTOXjPmbmFrBzcCBr4tfe/4Aa/6QD87UEQ+cLOD5u4NLly9je3paHD+c7atM19TZ4L2qVaTTrddVn/S6HPDlM2VazfnZ21onFoI/p6WkcHx8bilQiYGFHsszoP0OiCZMrWr5znV6+fBUvvfAC5uZm1DOktMzB/iFmZmcEf/M1eS6SUEIB2tV7LmHl8n149B3vxsp9r0OhWsVwKB1+dGgpPAS6LdqiWO9MjXYORRLGotI0m/x6Jhy96GNESnQxq3EDPkCeh/QnIjlFpJhsXiMJDExcgzy/PE/lZ8feLwMQzwauHVXzUgr3GjXCwvWZVaBmciDtRJmNeYbM3YykmGJX2tNrxWeuEyxJCqkq1ulrNOB9P/XZMeGSxJ9X9CMbizbH1SJaLXpuu9Gpg1GZGbM6vq8HwowasNFPMyVi+Z48FeFHkueJex2Tz2Rtk8WjA/pkQ+qwlvQZM1NgepZy/GO02rZOZpDQLEOLWC8XCL/fEi+GJyztog0e0IM3Hm+a34d9JUJ93ryssAYStFtamlemQgaRmmIxN+GGb2DQOmh5A41vakMT6ZX8flJP9oHAB+qAknSh3PgPcpEeBH9ElGs2l0OFmRWMKhkG4+4hvv7Ep7B34xt4/DOfQP14H1d+8Ndw5xt/iNbeOhqtAdpiqlDe24NY4SGgRU1HwFtbOyjTWXCUxX/6l7+G2TKrKdPS04xHiXMC4aVN2IsLWUEkAg1nSBgQSHlMPYFEA/ax5Kn0E72quF8xRyE58LEXrKoCKQk75ZCjYmD+fiZuTHPjy/mUVWXMq+hgU8XhgMEA72biWJVLnhAZdaLyRQUYV5hOhuxdwjA7RpeqvzJZIwuK29qB0MwZS2lwTRFu42ZxImF8OmncqfaWJJBncNyMjwyCdy4w6sQ4TNeZZGX0nun+BBSWNmqCoARhRXPfmLrVC8QEi2okyfO7QWufdK4BVyiGmNMsDO9UcoDVwGQEYLF/EvwRw6Cuxk6SLTMonanq2Qgm41iCe5MyJUvSI0Me9Aww3LttHBwcaj998cuP4zs3bqgxfWZpEfuHx3LzZCOfDXNL2lhhXVBrv4+LFy/jzsYm5ubmBFmVi5Y4mV+cE+WZfbeZ2gxur69jbn4Ox4f7Wl8kuVC5mVAXG/LM/BVjSZ/N0HvK7pytVlMSMPK3YdWYz+HwqI6llWVVqXu7OxLd5P3g+09PzyqYyl0zz0HuMtqtFmbn55Gr1HD+6v24/9E345H3/hiyU9M6o1gZ9PO04Bhi0CkKeeiP2Axn0BnI8oKMS5IL2LDnvSK9elQooKFZJicSbcpohYUEFwbHAIYBbamaFUssdlbUCryHY8pkafLccJi19JxECA6TAyUHQtnnTlR9D9VrmDZafmoPqIcTcFnMFypfiql/I0hh0Mjg874PP0YZMlshy2cjhgoLVBz1lCcPBx4SzMjV2FSTU6M5IUnvqFssZTG7UNJNo26OSAO6ITzgeTU5jPVzCc5yFseHxQtn9HTyR4ZEFvkiB6A4SFSQzwM3GN0RB10HObr9kdFmOMP8G76nDpXJZCmDWl6DiIKeCuwRdd2YH5tGyoG/tbUVU5FV7hNXDrxSInRxyaLv2zAt3jAOXc8JMCNOfQa+rpr4rEbEQmJ272pH9zqcL3lPLdVj69Fs3q8luLJ/hCcf/yReefqv8J1vfEmDZpV73oAaGqjvvYxmc4wWrZ9ZbpOmTIc7Hihkx2SzWF6Yx/b+vvH3cg1/9K/+EQqDpogVhZjopQGZehD0UCHjRL7hJmIYIeEzd+auvkckC2zUCvdPrKc4pp2Fm94tsoRKd5bgicmXsqeoVuKQVbXCNwpihQ4rNRZ5eBES4zMZ6XCRGkOwo9LC5pzK1PQsCrQtpt9NZO5yaSQzUJ+HjBlW2B4M5KCuqyRDaLx36kMoyLhHxd/VAI0GvxSRe4Q5mfm5L8jvl8FZJCNiQIY4pOG2kz6LDv2gdXLdp76LK20nLr7rce/T7j75S8ONYoYlc6jTRABXPum1HKRCnDXcOE0mOHlGrqZOiAhu2JomnWC4NBEu2ZGoYJicUTzUgpg8J1xxCSLrm53U6rjJz4Tzq08+hcef/gYGhTxmS0WJSmaLBVSmpjXkSCXk5aUlO3dK3ZyupTXsHxzK94X9ssWFWR3onJd56frLCgSCTftc+zkFGF77UaOJ42ZLDDBNmmOMudlZscjUj2NSUiyqollYnJffDKt0mtjxffnsD47qSrTOnVvF9vamkg2apBEGnp6qGfomlN1soDpV09zD2vlLeOiNb8XDP/hDqJ27pL4op/rb2bFmX/qNLPpkbpGtRadL6o8RQqOhGBmNOVYlfR5W4FWzuuEbWZPM64MVHBEDBgRWL5R6obMqqdmJgs29qgpbjqYxoyLY09Wqhmg1d8jKxgHGY1hO8rU7A0LjetYcGfcU9x1ZvdGrE0YT61uVdqBgScki84Gf+ZwCjAbd1P8L5lM+i3IppxKLE/Lmz5txwgOdPREGAlY7Lp25qUeYXaDyLAOG7ElCjluhS8OVvLVulpquzIyLDzYNgpFVRc0uy6bkUClmQRKSzIq6ZKL1dJ3krTOYJDzaZVwiIZyCy5L8gTqthPJ8IPD/LErpCmt1ZVkBlH0Lq4Y6MLJJmFg4CUphj4O/PBvhwKLr11Clm9pJ8FIFjxrTGZT4b4pOzgLENJOlJQOPqx5WMKI7s/HX2sNTT3wSN595As998wlsbd3F7PIFscfymTpajaFYYqxgONvlCob3npYKGdTC750Dkd1sHv/xt34VVViRmiwvCZYWSDO0CjEXh+jciaYrwMvNd2fgPnAmdNiAg3Q2xcRxIlDYxMgDizp8Y6bIKzcx8gKK0W9cMA4qhrRCqkd/x0lhT91/F5lD1W80HomxV6ZQLFZ0aNk3xdpiXEc2lWNfgFL9roIIlfFwoiKAEo4Qs2SvzqV16smwOnP14P7LBEHyGggmmyqz1BiNGa5JcnLqAJ9kfJFt8mvLsoTuGL+WGZfXmQ7/qGSUIQqB9OfS82DPJzzU3bg/9Xp09ySJgpmxoOJwZQ12GQ+WBFEmskFq4yZq80lz3xWNKhhSf0Uj5z62rTKDNQMDqwTJngxHqLdIYW9rIPClV17FF5960rMe+/uYnZ+TQyX7D1R04DAggwD3R602pWy72epo7Zw5exbr6+vqlzLAUDDzuH6smZdmvYF7r10T/Zksst29HZl8NTtdBREGD9KOOYTJ3pBkZ3o9TM9Mq9czPTMl4gk/J9+Xn2Hv4EB9xTNnz2Nj87Zmt7hfGGB81oxEe+Y5RNbb1s4WKtMzWFo9h3P3XMKD3/dO3Pu970G+XNOoxNGgiy6HK/tl2SUzKWTlwPsn9CGfQzsOarb4ySYj9E04iDRmVjlmxYVUVYZGZKy+qXFoiIuwj3QV6TvTM4VYUHdSCdf6CiuKsGBwIMmFY2VWFb3UTzIesPV+95ykaetGZWxsYimctO69jr16ZJ/Cb33fT31mbBZFTCa7vecSsBSGObQTDpVibrw8Mwxl59xsiaZLggCrkBFmFyuehJZ8i6EyPjT1FWLuIAn9pUa5ICd2adQgZQZu61epEWcHKFdL6LT6cn+TAIe7n6bHBVSnQBDNVeeAwQ8OEUxVFWETLHaODnun6rUa6cpTasTJDpQgVfLOiA3rg0pcCwfbmOYX1VgV00DB1UOUZpKJqSzYwQwz9QXkXpnmZly1CWHjZy6GlAzL9+MNPPn5P8WdF57Cd55+EnsHd3D+yqPYuHMdw8ERWo0R+hKKzImRI9I4AzGJBFmgVq5qk01XathpH+Kj//KfodTfkzeHILzoMxBeYnYiRgppnUXCCYYW+UxcBRi/V8aucpyQfvQ2NFdkZWxmZTKJi0xcvbpQVUjZutqCMbTqUskHpib1J1VL+KuIWmmLWDszRnYtkdI4XGW4lSCyolSkPazpACP8udcT9MrDkNPolprnQdjTejY8YgvjCYQnconns7gJGVwEicVeSUUFWTqCr6QtFxVIZHJyMA0KWDJAS8ycFDxS5ZMCj6qywL+9dpL5WMB3wfIy+ST1T5NXUWiKBdV9EqCSfIjiu/dsRC1rT52C6fwzyVgsGv5pBiKk3RVgTkGXhlJsOMX91O107QnS60ukkn/NQeo//8xjuHt0gGyfg3oVHDTqqNCCgRBRr4/Ve87iaHtHKhE87Ld39/CaBx6Sv8z8/AI2tm5pLIE0Yu7Tm7duibTx0IMPYWt7W4KpVB4/bhyjoz5fHj160BSLqJLq22opaeTZQoo7ITJW80QtuE7k05PJiD27evacvm9za0uflS6aXK+UruHrnDt7VsPWGxsbCo6VqRpmZhdQqFRx31vfhu/7iQ+hunaeE8eo0ypgQK94Wnpzfo2NemoCuofaplo7SQMcoCwURE3uUZYKdrSkDbO0zbTmCXtCJAeuT3kYZdn0P1GET3TjQs523EwkDHmmxr5py1G3Gm0IKwixFgVNm/CUNPa899KclpdPmi22pJbPEFY7hBzV8vjghz+rOpsbJ2VfaZNR5oVufTJ3AtR84xVJoThKfbkva1O6bBJFtziSdhDJeQoonJBno4mMsyij0wCZMleJ5jh7Y4NYTfIJ3MT5FWe99o/PaIjLzIeAMkwh86GvZO8kuLDxRfMwsX9i06vHwQ2YnChVG44Ek8k4qdtGoVAxz1z0QMvLnMAOYaFcoLw+s1Y3QktFlqM9BRL1fqKyYRPRg5duxjG4pFmZCXtMKsrUK8uBA/9k2hzvruOZL/0ZXv7m47j58gs4Ot7B2uVHsbn+AoCmzNuabFiPaZ1MVdqC+gqaYOe5xrVBGjCzysoA/+a/+gjuP1tCoTY1WRnEkAU3kg9PDJZaXsxYYsCUvRZXLwyYrAxor92JKXnrvCVySGqKW2g0Djw+V0J0p2i4DAzy7gmc3wGG1ayb+Olw01pRIy9oxszO6AUb2DAPX9v9kPJdtnVyviR4QVLsqkRtxsW1w9fletRGI5OMBySfcfRhJL2fAkQMSxoioyWFg4/cQIP662ZoBjn2q7QHDDvJVXNoewYHKwdRW277s5gO7L/j12KkiVHpADWBHSbNfvdWHJxcRU6YfyJspIAR/S8N+9pawLfIe9bRTrnm5LkZTYi/ppdIzIAZc6fEPwcSrUdmqDE5XPLRkpXpaX5WLAo0mlbvG5rhwHOHGfsYmxvbePo7z+PjX/wCrly6ILHVtijHQxx3OjII22oeYIG9jDPnsCWb8DwuX7sPd+9uKYjfvvsqrtxzXsrGR8fHuPHqTdBG/dLFi9jYuItz5y7g1qsvgxYO+62u6L/s5PJ2k8hDeIsyJjw/FufnRGvm+AQvlY18zqqxV1euzsj8i8w1HuxM2ki/J3RPBhuHi8mMnaEyAQOW1kdOVcXi6iruf8tb8eD3vhtX3vg25MZltDpDHNJjYpSVGCUhYx7gvO8cNm1maVRGmDiLUaGombbxiFUTK4w86p2uKhkSlCihQ7TCtzekYTQg7GfMNdxod9SqmKqyEiSEZnUUV6WuTrieLJiRiCcns1OGVcMCOZECIqGL0zXey4OVbgElSn6SIRoi86Gf/dx4MpAlWqUrAy5goibkW3sI1Itbm0K6UckfQ9vBB4jYaK6GWMnML0yxWBMzazhklk9mj+dLPE3vRSv/Fr42g4EmQ4NMwEDAyNztShhuqloQ3Zj4Is16xmDA4o21hHRi5aQGPE8f4cIJ5BJ8YRKAp/DtV+5NO8KZs6vavFyE7M8kfN9N0pM5A15fMhNz0EpBNlV/hJoELrkHExta1Q0PLgYYQWzuySeojEOmoi9TXCKXxd7Gy/jG5z6Gm899Fcf729jZuYtOtoZaAdjf30Q2W8FesynYMD5jAAAgAElEQVTosUGpG/ZTOO8zHKBSKmruhxuUQSc3k8Vvfvjn8bYHlsVKIcGC94cBJs9JWZpq5cMJ8lTlokUTbC2z6UzJ5kUr6xfk4vVhJOfkviVRRsE30VR0MzoqmMiqkn6WpvYFiaVJcjeUuYF1CEdmzddSMhMmYnxXKs5q/iRHDaui4AdmmkqcItD44B6KuiqYg8GHhz2DjhRpXbXpGXlnT77m81DyQ8HX2MSs/IRha+iW1U1UOAwEwQhLFsdmXSVPIDfqk5gk3y+5p05gKrXpbHPrIB77S0QC/5sSHknaRMeG+4rMTjKKtK8MbStYhfSOkiXdO8Z4B29DcxGYzDezVApnluSUyeTqhP2ZlBz8mQyPaQhWsBmrfw/GEqYidYr79+Cwrv7py7du4Y8++Qlcee0D2H91HTMLc9hvNOX9Q6uJnfoBLqxdkGrF0sKiDtGFpSW88NJ1vPud78E3v/UNzM0yQWIPYoAbN2+JWXrh/AXNWnG3bd69KUuKLt0gOa9FS3IqbQuzyYglxkP69a97EN/+1jdRpeul5sbUPdTePqw35FxJYsulK9fwyiuvuPcyXcV0ldBaXcK0S4sLdo5ttwXRkaywtLqGtctX8NrveRde/64fQiY/jc5gLHtz9jgFdUnmRachmjz0S0UFGFYzvVCvzgzb8oeSSrU8ZbJS7UC+iGaHUHdZBAYlBKEtZsKJoXL2bVjxSA4mRFdtyugesFoz+sQBM5+yjrBkUPRYSeU+1WNkS5JJMy+F0FyC4VxIeS2bEARkPvCzj40T60oZVAQZbgxSZhkFJePPvkvw5FPfQxL12pTBjY/MTsAKlX3zY0zPVVWREE8VbEb4K2TNT5fvfB1JdQR1Uji4SjRz6vNjUpUpDTOUARk/DP1m2DpPntmyjI3rN+SWmpchjW4aQxrUlh+LG9ymfhKL5eyPNjAxUsIowXCSGVtYzTIjlcWx8qBEkEjOnP5dvRjtWdIgnXWKNcc4xaFKeTM4OLEvoyn/PMU5CUGabrh79yV8868+jpe+9SUc7dzB9s4GMlPzGLWb8iAvF6s47vaUpbX5oFkBIqdmIBuBzVbPXPwM0MsO8C9+9SN408UZsgmCeEBZHbOueB9UYYZvvJKMkERJpS8XjBrTp3oG5MHrEFO/JWZrJodVEDximC8d8NEkCMn3SJ0Dekm6Y5aliIYyDzw2PnWgpT6NNZRU6YrRQxVlBhj3k1yJZCe+PkxKxJySSZb1tATJCXYLeEf70gHJtGMTPcxWC/w5nFJdTeSRL1IFnD0bQ4mpwZ9+TwWDqcreLwkSO938TwOYghSjryJCQCRsUV9Mqj7t02CqqT80mYsJJt4kATQyoPdSleSSRmywCPqTIKOq0/ciBXHVOuqPhZouiRKh6abnowDjfkz6PAzcPKDYv1WA6fWwt3eIfDaPV27dwR9/+pO4dXSM152/Rz9/1KexXFEq39v7O1g7cwGNo2P1TDjMyKpgb+8AZ8+dw8HBEc6dWUWreYwO+4/jjBrwF86d0/6iaOTxwa78lBr0DiKNutMWLEZWJROTRqstuJPssN2tTfc7BwPN27Ds5/NmdbS4shJOnTns7O7h3LkzCiS729u4dvVeHOxto1op654Kas3nUabba6mI4swU3vIDP453v//nMarMaRCSeRbhvIHsiykIOcSAkitU1GDPg7AzxS5H3Ec9ZMeh2afzKY/eIIMu2aW0u1D7IYNBh5IvBbBv0+1QZ42JIplhZnKx8uIZQBq/Dr4YJObfJ/M8pcIEGtTHSQOTwVqkM2ZQ9dnX4TMuhv0If4ZMOOugeQhZ5BChDgEVf+BnHlPnPlUnoj+yz8L+R9l4Wpp+T03H1FhNlYIqjoCaVdmI7eCKgmdUbaosAzMKZlJMMmWAiQqpCEyvA0p9BImAX/Mg8G4g/5u9CUNVhKI4NEU4ig3E8ZiTvhEAFIxPKg5LlztqEyP3YWnqMD/HpNqJHsnC4pwnxSf0y5CLiSzRB4DxWrGqyEZR38WDlGS18TMkKX8OeZrmbPqxyRK+X5ybsWQ/DzTLxvDnmBmxx7V79zquP/15PPnlT2B/Yx17+1tABBhOLY+GWRQrNU3VN9hX0OAcZSM4c5NDp09JfEOM3fEA73vnO/D3f+ztKFYI4bh552FJGrNZFFJCfqocrVLMjOhEEsISFJ4s9wGlQSvd8yRS6WolATFCLqPySDTk1MdKzWNlXDEDo8WZDrgJM8mvR5tnIW7KmnzveZjxmRQ17c3ei1V4vW58oGvjBAXaQ4SGqdi49YxNBC31AGPdhmwGA5e9VJztSS9NGWBUO9zQGvC0koBgJFb/kfExuyVEp+Z8QBH8NyrcWm/vJOCcTrjcTDepQcZRwTBTZRIugkmdQFBYEAGECoS2VOSlwfYzR9LX8N3BRTsmIDtCxb79UbGEnYGuU0HZ8Fiai+EedNM/0VnZcyUs2TfphNpvQzrR9tFudHF7YwMf+8u/xLfWN/Cj73wH9re3sFs/xjQb/lT66PfwukfehLvrt2RRRfhl7/AQc4uL6HcH+npuZkpUcwqtXr56Dd/+9rewtrKKbofqEmWNLmzvbKK2sIxXb97GVInqEX3Mzkzr56nIzA04NVWRXBDPOq5zzpZwP0plfDCQOgX3ebFUwzTVAoYDtFu0a6aJIDUR3XudnTYMxXvESpqQYmVuCpcfejOuvuFv4fXv/hH0MmUl2Sav0NKAtNYCOhTXlJVyXuwypswkAOiMHLFvSDXm0IUjVXmcQ4es0bHZYSOWNOwxihlm50r+YvBNPWg3IdwjMeJiJWVTtqiQYfYZ39OafDH9HciU3H1ZcSnJs56ilFxCLZrP2a6W7s+onRry/pn3/8xnx5ND1nD2RHqiVPHmJMRlqZjkmncyGzJhznCIPLImiseIGizPEw7h9VAsUZaFVOaqexHBXtEBlHzBQ+FTizc2lCjRGaBEleE4yHiRfLh8PRoDdTrRCCWRIBhDCnoxYyNQJlhmSUAzCftNvDgiyK6skCZpFo96MLJwNuyT6J0aDE1VG7XPOLGuSmeo61KPR8OWrKgMQXBWJkGJmTAhI2RmNQTP+MjvppBDkb2kQh795g6e+PRH8exffxabN29g/2ATU6tX0DrcRb21j9GAshJ9LC+uYJNeK8RMSSln0BoCLSrKqiLKozPq4/WXL+Jf/+rPWEEhJvi5sQiRqZKJg0ue9sE60O+6765QxFwKp0MetDqYYg7JmbCrWTeqLZ4nGnBQYX1wBW04JIOSOoLvobPnk2Y/q0hDZqpioqpJw5M2bmOD3Rph5XJVbBr1YEQwiTkkoU0evuUhbZiIiraUn0l03ICBJ86TUfkmqQxVWaH7JQZhsLhoE1AqSpuNdHqaV7HCJZ0z9acMV53IbWjfJJvh0UhzH+5lxDqLWQIGc+5BDiWrRzoZhvaAmwJoBCJVWQGne60mOC2t/0lf3/fClD4XRzGhf5L0eVbMB5CDYQrMghNDXaEvUzjLoHgOxoOyrPbZw2AFQ7yfaEDzqIWNnT189okv46+fv45r1y4hz5EAzjRRyLJVR2EEzC2voHNcV5U9NzePF65fx8NvfAOe+87zIuPQNoJJ5u07d3Hp8hVcv/6y6M3sjXBWJZ8dodmuo0d78MoUMv2uHChJGGJPhXMu3ATVSkn9NyanZHKJFl0uSlNPSUK+KC8Ymn3xPCNrjZAgae50l33woQdxZ31dcDRFNvmLQ5eHhwdYXlvB6sV7sXr1dfjhX/4IOvmqqNqSeKE5IO8LJZ4yGTQZHBhgyGjk+lQAGCA3ZgJEuDxvWX+u4VwRzX4GoyzHQaj4YJl//oy1Ta0Wnqbw+XTTQCf7N5TisQwMHw0hbssQRZaoPwvmjAqZ61hntKSaPNukHmi8lzkD0TcU4HciOaSk6v0/+9g4NS1VQMcCVTQuO8CwQc9Ml0tS0Y2HpdZmKMeG1IneWjRJY/wq8UNe5eSwdzOehzCx0wnPXj98op9EjC8N9pQ5s8GDOIKH2AtDC8JJlZe+Bm2LOoqpo8zQmbU3UaoaQqAthDtTpI6PrOvi1C4XniiscVCmTFLPQd7ZloSRBpT+Szj2UEZogr9EDSUebpaPKhWZ/LCn4d6MTNR0L/jvFpAjl7/I+1vIo4QOvvaZj+LpL30KN194Dr1+HRdf+7145skvodHZ4ziaOPBVGjeNx6g3WyBrpBdBkQNtDHAMMGymnluax//xm78qarkk7kPKnr2XNHQpu9+clRscUAz/+GYm07YgZcS6dABPxWYEkDi0eO9TRpyCjyuPqAxDJdlN6KhkJoyXgK5iJkYDn5QnUTM5scyiYtXnoSRGWfpmZMIpsEVAsJKAITdlbxFg5Go5CTBhj51EMqM01yFOdo/eV+m+7gd7Pu6ZmO7N98zTsTGecaVWCcgilC/4OQSfGoY1XOEqy0iBLR7EDBOs4KqHh5JIE9Gb0vM5ZRTGe5GscLk3+QRkQx3Dd4lmr9eZWIcHrB1Ei+SVI2ZYgsOiijERhxDPSX/MA5f2hLF8j6saH0Ku4plhD2mTwDmPXg/Noyaa3QE+95Uv44t//QzysyWsTc2gyEw4k8VOt4npbAEHzToWpmdRyhcwv7iAISftp2ZwZ+MuKuUC7qzfxLUrl9FotLC4uISbr97EVK2G5ZVl3LmzyVezTXepKnLA8vwMzpwlvLanKub6K69qfROSG3Tbeh4SmuzRXqSMbqdlFCdfwNT0NBoNq348+OADeOnl53VI7+zsYvXMOWXz/P6palXkF+8bSJ28PDWP8/c+jPf/t7+BVr6KzCgnyZjsyIPhndEYDVGSOcXPczGnXg1FKEejLvLoIkeYiwV41tB3f5QLgds8RplQQw7DMOV9iYASCTVVk0l6IbHAh3taU+6fcM+4Qmf/LoSFY2jXVbOG8tyrSbBqxkKpTlKsiOCkUs2gmFELiOx9P/85TrP4IBL9zSJnrFgoSCyPcg7wBSOFm8cZTwyMxYHr7CnmZOK1POUek52qZmJjyQfd2ZcayKxgOHSkQ9kHsiioIdFh+YH48CG9bXyaUAQZQ2ZXSMxSOLqZPpKa0HWxoWpZBB7oPFQ0cxJeH0nUjTeINgUryyzH2TCMDF2BJW1+02T5n647ONiS3WfAK/hn+Gfi0uqHB8OIDLEEJ/LM1mR/zMMYIjNNmzG8UMyihC6e+Mwf47mvMMA8i06/jQce/R587fEv4rixj+GQLJyBiBEMIMRiCUEqM2HVQnZLMY/ccCyO/Wy1jH//z38d5cIJw4lVCysY6ZNp6t0+3cpLYi7EviiuXhxsTZ7QLw1R+rBKzWWzAH1v7PkeFc3kwDoZJBFLbHKgpcz4hMas6kY9HMNifB82oJ1JJbaar8VNdzLi8iIsJOViV01mrUmHLDZGau5z0aj8D3jBk8ruQaUGOz+HDPUIXVHmg/c4+lWW2GCPsIRSpYICxRXLnDVyoHYPh9dnRpKDku1p3Wty0NGm5cxDvz8xkJKqAVlySsZc2aeeiivG5FETEFxkS3oeor166FbIhEztvH9NXIlsVbcnNMxO0ZMTySWRMOQCGnI9Zpo5sPCaNGwpw7GwVSBcQxlcssTIKOsPUT9soD/O4vGvfx2f+fLXcFwY44ff+nZs3r2NeruDFiudXleD3a+5dhVH+/uqTDmVv7CyJprz/Nwsnn3mW7h08Qzy2SJeeuVlJZavf/hR3L1720ofHfYoj3Uo7+4faj9zFqaUz2N5eRl3NjYEUc7NzKDbsnUEz4hmu4tquYJWr4MSSS+SGyL7bFpN9s3dHdx78aKu8aUbN7B65qzguuODfVRKJcNmTBA5e9NqYnHtHGZXzuMf/PP/Ca18TQGkq2YHK48R6lSYJx2Zj5QjEawWx0Rl2GkZIif4cSD4qycG5BCjbA2Nbg5jVRYcAWATf6gqZ6JNF+KnhOq4jlmdJddKrTaiagUK21Jqx/1TkQRiv/rMDosHEmqU+Jjd67kYK3G40vGCs7U5z+kkwBqisD/5c4+NGYU5oKQmPvnVHQq9FTBV4ZumBn2wg2L608B6kjmPqW45XMaUejCzFEiC6aKgwPeJQKQzIgZyrLKR+DBulMfuFgtLswz9/mSoh8s3ERK4DmRSRltR2SiTXZaYNZ5iNZRg3SEd8nE4KYJH+m39sLEWpHVuzHbj5xS2rqzGltA0EdOMAiuRkIlRA5w0ZUJfYskZ/mMV42rFU/v2HQnZGBmUmRQh6vRkUHOA/KiLb33lM3jq8/8Zt174lgJGoTqtpma7VdezYfnO/gONhzos93MF+eDQArrDXlEhT70FSVHkhgP87v/4W6hmu55zCtVfVzAF/TeBycKPx2ZzHjIUgUVkB4u7J1MwzhpwI6RHpqAbjfI09e1KJmyJJ+SLONhOB5iYuE9T/Objc4KfQqQMMKS+u+/Cw8unrUt64u9ca8VqdVKqJwhJ6LA845k4wAdvbIwBfT6iUtB1aoMlSrDXpNg/rGCSJpfKaItb8vOSjcd7JadE/VdEqVoV7MlrcBWbF4TSbnVQqVS1RLkuqIem6X5aCPRpcDU1aZ5zvaZAkvpJxNEVEOM+uhIPKfUIWE7eApaN3iWDAD1AEgw36bt48jhgzKA0h2shCTS2nMiGcnJIw6gCTU1+D+RJODTuj3WsONTY9d8NgaPDOrqDsQYu/+RTn8GtTgPf97qHcXiwI5mUSm0aJIbeuL6ORx96UGZwnKz/5neexVu+5x2ahbly9Rr+6vOfx6V7llAp1rB+d11Cr/fe9xrcvr2OM6ur2N/Z1hDl+u11NDpdqSjvbW9Ji3BhYQG7+3tSXp6jPwzJBEwIqHnWJGsrL0vlar6IUq0iWwvus2sPPChnzkdf93rcvb2uORv2UMqlAi6cWcP25qaCE/s3nOxnv3flzDkUZxZw+U3vwnt+4qdRqE2jny2g3x2KVNApFdElFM5zazBEL82WjS2+T9SGCXGbs1vyQeI0fw3Nfgld2j7LC4vMsh666k8kUV6jR06q2JN1FSzXzEjMmYBqXRN61n+MV+5bsj1g2rzhNR1ksgE/pTAfkHeCTg2VGy6zwkSs2/f/3OfGLPnEqIp+ARkO5K7Xqly4dEPzBtYBMWlae+grALxw20ueAJFZqYHJvoTlwfnzOtT4Xvw6KLDMTinXwg+fP6U0G5eooJCowIIRkk2nMRfFX4vRuSFLnSE2rf2Jo6qKAtFDkGF1Gzg1IzJvsrTBMpA/zFS1IskLyUwE/uwDkjarjOBp4C8skWNKOh+T5fZ0CW8yKgiweglhS8Fqod8m9hx1JKVnxjkYNtvZNxmglBngycc/jae/8Ce489Iz2Ds4VNnPZ7W1eVeDgWzk8/kQFqJ0BLP4dpsUbkjgktdLIXD1AnoD/M//9B/h3qVp9R84VObs2n0YBxkmGolNxkPKopY+JBPF1b+7NJ7AtxO3SWU53xVQPJWfGsfp+el+JobThLLsasjUZjfgBc2oF+iZjAmsGkq3gnfCsIy9FxqP8Qbwc6Qs3BVXsBKZcZMkoB5Nf9K4dqspAkzQrkW/EYQmQ42T3lCISrIi4GuZjswZBdoPFPQcy7WaWGasIhmAyC6Spp+GMsnGi+yPw6k0rqNcEme2eF0B7ZJiblVjP0vds/g5JUzKJk9JxQRU6XscfZZJYKeoYhSeIfGjikS9H/99gsfiq6Cgsso0NKgqSsOv0dgndSA8YSRJFI1ifw9p4P0weWN1MhRdmRL9f/jxT+KF/V18/1vehqO9ba1jHthU8bhzdxtvefRRHO3vCWp67uWXsLZ2wSKpuTx2NzexulLDyuIatrY3cVivy8dob/8AFy9c0GwLTcd4D25vbWnqn1Ddwty8YCyakTGpo4FZV8mYHrySNJqgDTJjVAl3Uli31dJ1zc8vYf32XZw5uyb15majjltbm7hy6aIGdfn6vEBBlewrDbqYnp1BeW4ZF177KN79kz+H5Suv1WFPSacehzlpY6F9kkWH7EauJTK1+hz+NSQ5ZNIeZ2J33EdnXEKjY/iD94PtizHnr3IMVEyCOdmfkgR+7aY+oXSuORcwZuvyoZsurdMs6M1s9Hg/2dI7CCBhaiX6egjjeo3E907kkE4FGB6/pCnzpqjoiX6B2GxkrEkxwwEmYXfyYgps2MSVNDTo4RqVV0l6PfooqaHPrJSlvhlWprgJbVbAMd1IEgOKntHnCW2c086AqSmV8GvjfgN72JQpGU8Wi60EWMJPMGhK0bPcCd9zHcJ0dqN6a0xH86Av5nNYWV4ylBKMmZTBc9OK6VWwXL9otSohQxV6PBQUoml3eYPE59OUd1gTiOZs9hgDY1JeVsWjA55ssjGK2QFeefareOxP/i/cfflZHDePkSmUNX3MBc7FIedOmY2RxugmNLNjMmIIEfDed9BDkU+4P8BP/fgP4Kff87cU5KvVUrDoSPOlUCSzGn420pZdsbISEgMvDl8dXBqSNIOGN9Oy/ycaWPq5wGhduVj+hd9uDbGTYcJolH0XaymV3KlPolI/nkOnaxdMVt3qW0TDXn42pCfncqoSrCdFcdNo9utZ+XAm5ERaqSyYozLi+hEkGoesaJes4pgBEgpwIRyOp9HLi/6LxFxFULBkOgM2qyhSVpmxED5jwGF1U6rQqybuQa5oNmTAdqlC5rVltb7kM+lMNOBFBtlC0QmAYUlX5g7+3z3Vn4JECkwnUk8OlOoXTBSTU8Jk6FFBbuKC6Z6XbJejwZ+CPGFgkyaCqZd6M+w3icLqMQPKs3DC6/C4gcPjOv7oLz6Jr9+4iR95z3vQ2N/RbMowm0OL/Y9CAWeXV+QnVClXROnlPd3b20dxeh7bG3dwZnUalWJVBAQahAn6YVWey6FSKmhuhTbdu4eHNt47OsTC7Bzm5+dx/cYrqnSZWGvOSNYjbpDzfejmujA/L0kmoRQcthzYy6gz6GN1eYWFFr798kuqmNhUf/Mb3oBnnvmmYDImafTSIqvt3JX7sXDmHK69+d1403s/oEphmMvhaDxAT+gJnxtnYYZSU6bhWkaWEn0NW4844a9B4Sza6KI1ot1BTVP+tFGRxXuWg5NGGJgIaaWHgZ5RIM+v8SSUXlkmp4rI4yfeFWKahekl/13IQyhWaP+eqpBPJ4inz2KFAla6muqP8uCDP/d5neRsTquhQ1aOnP0CU1MFwzeLSWMKXkb/xQvxhK3F5nEq1VNkM3Mqle/+M3nUamxqgtPQnIbmSA6IXg/7G5Jf4SaKLDfJfyRmjV7XwkwB4FBu3n0EYZMTiXFzqBkYixIuNEtbEteymzVxIQicqpjIJstE9ZWm+D2y6dkKYc/R2HJ270ieArXUioP8QFtl3wMmQ4aTkoqyKh3BZp6dEXyXZz+Hszhd7N5+AZ/86L/Dq89+3VbDU/Qy35HZmD8f3VJp3tTXItPBiiyKYqVY7rzRb6KYLWDQ7ePh11zEP/3Ir6Cco/Nnqlg8YEmoTD0YMcu4hVix8vckjxKSJRM6b0oCLOGeCCKqDMKwbQLD+NialM/pwNQ9j37K6exZ9zZcGNWY7xvL50HGRjKfEamnDBJcmVyzDDDElunFrupabLBwkSTEECwtbiluWkE6zBI5myD9NqsKW0/JQUSbJeBUByce6pTOcQVklQcrBaSKmxWMCS+sYgiT0YahYIHRQk6zHUwkaNKuvqTWr3tcuh7ey1BwJmSTAriYPOzPKElK7xYZ5in22WRzp7IkZllEo49fyXGQgUKKy8L7HcicAHgy34EmWHeJfPE3JvnV7KfmlfpDDip6vrTxDsqydd/GOK63FGQ+9pnP4EvPvYjvfetbUcuwz9vHcaeHBnX22PzlsJ5gzxJm5ll59OQoef/r34hvPPk1zM3kMTs9h3anqUON1hVvePNb8K2nv4GVxQW8evNVrUcytfisWo26IKwp9lNGA8HMMxSs5PwIZYSYTbPx3qV+GRXFyQ4lIjJAZXYWzUYT9127D1996knce/UqMoMh7u7uSMR3eWlRPTMmyYQ7a5SUwVjDoivn7sH80jIuPvy9ePcH/x6GJOFIJXmMgaSzbJfc5bXyPCTrUVJV7M0MNBTNWKC+YzmDJgfLs7Qjz6KjPZ8RQsGESF484Uos8WDNq/iQVjIq5Yucg1L0+3iPPPpsUobWmvqBrvi5x5TQBDU/oRiThRRsR0PVDjAKMkkMkxBZYmzZd9wMKG5kOi7qTaUsHFCIpPyd3XkxknUUw1wxpZ94+eq9nKKtTg556mDRMEdueNboEr5HuRnObmgQkIHDWZXx/pi/SJzwKPuVacef04cy9GOhSlKsLUTpno2Mv5IToD6nahBTSgNG42dfXJiTcRfL3yTux4CkQ0b0vtA9i2orfa2xFu19S19bpVr5pntR4X5ZLrMBHJTwkJEhNKbPy5kfZr6ZIXbvPI9P/sFv4+azT4r+yAVbrx/hzp3b8RAzGGZy2G/YHVIBk5Pt7FmRJpovoNvvBJmigJk88L/+1j/GEuFPzTuR7u3muOZiYqKf54OqNFWYljxRM16HrX9WfQsFknBGDOvqdLicDhjp0Pvuv4s1FTibAk1QhBNlmffaTMauFruCTAxJcnItCYnyUFAFRvgpb1dEQbCRBU1YY4kswGeiGQ9XR2ysK9jFwKKgBrG2DONJU4yBjBPSrHqD7XUaIrAerBv4zvhMOKARGg+xmflZrfFCiYSAgkQyee8oLcO+DKst39M+coLUSKNlk94Z5YmsTECV0YydwHQBgehen5pjSdVNhgO8UZ2I8BONfUvIxNxNQHMJBuPn49CfIJPQgzObyACfM11TY3VG8J6yMpQdAlW+PRMjYg1y2Ns/lIzJZ594HJ996ttYO38e962toN1uYee44XOrmMW5lVX0Ol0c1+u4555LePn6K1hZWsExDQtHfRwfb2BpcVVEme2dPfWM773/frzy0stYmJ/F+u1bquTZ3KadMv1/sqMsFpeWcfvuHVRrFfTJIAt6u6FHoN5qYbo6he54iMX5RZnng7kAACAASURBVOzubqFSm1JlLCNF2nTH+iqUyrh75w5WV9fU+D9/7hzWb93QHmYgq9ePxV4r1qawevUhfP/7fwHz91xDv1ZDk/eMwWEMdElNlnyRNbmYnPFwkGIyg3Sf7LEhxqUsutQvG5GIQ8JHVj0d+uIIMAm4y86krFRMbHF/j0HG2pLJP0YD7Dx7FVzCczOInB6id5LPf3ODnwmn94XPNP9fQieEO0UOozXHe/rBX/zCWNmYNo9fkAJuXFDlinFllqATwb1EyY1XN5TidZEGMD1Nn5q6PnAnZZV6GCd4H8ExHuLMHaNCcxYv5QDXFOFQMCm7Tm9qLmhFalEBQlONDAxCTBSx653oJvFm0LAnbTJ1gjJ8uBZNdPiINV7MYXV5CX35trvf5PLS2bq94BP/wiQEF4C2YeV8hh0r+ZrhzcEsR30YN/uTDpnJAPaakRdPBCZqkh1svoRP/+G/w4tPfVmbMFeqotVq4OCQGHNeg1PH7R4a4Q1hCJ7ByeX+IJdHt9XEsMBkAagNh/gn//CX8Nb7L+uDElZkwBBMmuOfLfCoIBIVTGryJ/kTzThFRcJw7SBjFqEn4+31fkJPTnc15T3+t5P+iLOXVMmkqkeS46EMy6FIBhgyX/iz3Bb8O1VeMUEslhbXgCqYk4n+xPhyxWI1AP7iAaYsLRiDHhIzxMBsWzM0AVHJllkeM+F3H5407su5YcreGCEXzyKYAsogx2BCdplhsqJoqLTx5awTqy55v+at65aYkRQ31MYNy2T2Fc0YO9lL6W5a3saCnbLNjt5WoiqnADPmGB8TLbVT3AQWwSXIKn69k+eWYDDOsenwiGebzOWccHh4UHIhQd+Wr5KGWy0Fxa+Z2VPanwOXlMF/7CuP47GnnkVtfg5rlbLYYa9ucjK+hu6oi3uvXEH96Bg7O3u4cvUq6o2WteoyeRwdHuDw6A7uuXBZSZBe8+AQl69di2Z7EbfWb8kLZmtvz6oM7IlUpyWsub5x12MDo4FoyexZiqXH5IUQa6aIer+D+dl5NBtHmKlNozRVw1GjgZzYqj2cv3QRW9s7ShgohcMKln3bWqWE+vEhqpWqxgY4KLl2zzWcvXo/XvPo23HxTe9E/sw59WB4i0jVaDFYE9Lqebg8x+Y/YT9VFPSBYSU4wphWI3T1ZPuCQ+ukVpP6PB5oJoZnoBm/yRyS1b51yMRgY4ImtWUzjEQz5kWE8KnSDA228KzgORYuu0GQSjCbqpTozSQWoxLHIF5xFSVCSuZ9P/vYOKln6ptjkbE8rHAOZjRGh5pWYhEo7QsnOJfP3DyE0zQNGz4dDBgnQcANSg82ppkRl/VpIlwXFKWaG/pKhaJnwQ8T4FQ091M2nDZYEKdD0fekzyGHSFYy9JChoq88Vzx4yKEneZOnhqoYZFSZHKspy02xuryIIiN3BGBqfPHq+JpSGY15A35eHoRq5I/JwAi4TKw9z7m4R0EyA5laoUEmWMrT/WSRiYxGurNkaFgBjbG1/gKe+Ph/wMtPfwl7O9vaYAyIzaNDydLzzY4bXRwzs8rk5CkhEsOIdtAlNKQabClvXn9pMMJ73/Fm/IMP/ZiMyHTwUU4m60OZAS6b8dyGPU/MqFLYMg6o4J98TlQOh4pu6tNYhsUhyAeyg57QXmUPMUwYmUmCy9x0d2nu6sEQFuEs9iU0vNfr6yAlhMjMmoeHBl9ZeXEtDobyF+GsCJudae5DVTnNndiMjZkbwjZ8LwYa0Z/FwnO2JzMoVSqerSJURWiKMJfF/WIWJxrzgXPZqTU8aMRADFVwDRMWipidnxUDiO9Tma5J6p2ZcBIKtabbSD0YMfq8mELVwpRnfgYqEZOAQvhCh3n8UtYYPTATiXw/HcxPZlwUSk6x+sykTP8ly+Zw+gydMR0iEUCtOWaLCkFk8bWkeMKKmM+d1Qv/jszGcoGHb0NVyWNffgKff+bbQKWKexbmceHceRweH6LdHWHt/Br2tnc0fErLZGqR8Xnws3OomBXIzVsv4dqlqxj06ftCkGggQkDjuKmhy+eeexZz87OSSmk2WankMFOtSnG42WiJQt7utbE0MyMfGqIedMAslMuYLpdFBOgPMyjmx5itTWtG5qDZUNJAaK5WraHRONYe7DSbojxzDIEinBu3bmFmZlpDvMRHls9cQHFqAfe96e249Jbvw9mH36LJ/Q7XXa6oyf0cIdt+BwMGZcGSXN9jUeOJUPQI8bJ1wZEESuQXImCQIMAemPorZJrZ0p61O886ihWzh8VeDwOMzjy1J0LsNMYNXNGaXBKgsFX1Ay5N/RVq/Hnw2dWLuQJGM8ycNWqgbc7/feDn3YNxkAk4KRZsuWhpFWGxRqLNfgrseRJEIkFNvRlNEZxS0024nZrCOsBOKhzpekWZ5mPMWZQPDW+CCWssNtHfxJhTA1YHvnoaMeSjiXt7wDAjMEboPpOavyH0ps2hxjrlCFz+jzNDrCwsaGrYUICd4GQhPCR/3Btf1yz5BF4rsXjjkKpcWKJOGvt8WPZ8cZD2vEuisAoeo0OnoDE2hknnHuJ4fx1f+rPfwfNf/zyO9/dQpOLs/h5GnS4anaYCRLszwl63g2qmgDoVWEVedGLCAS4jTwxMAxSRweWVBfyr3/iHKI56Yt8USjnkUdbkMhneNHjz8K2rQn5mSfYzo5YKdegCMYDogVnCJwURDeZFk13BQ/+lisXS4ulw8zCXMX8FlQnub2UEQWSkcHZ7oiV3Om1dE+eNer2O5fNDH0z9sWJBPRhuOErGTJSe2cRXZdELeMezUezhmPUTMx6iQEe1KqiB81ZkJHKdFrQGCMUlynJisLlBbDsACaXK/8gsNV4Dg7XUafNZVKdrpqOzb1QuSQWaazT1jBiIuONYkdH+l4GTbCHCgIbuwpo5+qGT4JZ8e2Ko1HspVBPEoOudkvRw8HfiEzP9Cry8T5Zu4mPR7JGqlNSPOQkmbh67YhV9O6q6yd8JJhui16Gx2xj9TlcT7IeHh/jaN5/FJ776OFqZPD70oz+Cl158USKWnUEOs3MzePmlF7G6sobtnW3Mzs1LG4z7dXF+QQOCL7/8PO67cgWt5gHGmRJa/Y4o0VRk5n168aXnMT8/I6j04OhIB/XqwrwCy/7ugQ7aRreFmgz6Blo3bQkMc2RjrJ4P+5pzMxWMe0PMzs1JRv/Vu3dRLU3hyoWLGjK9vXkXKwuLEsw8qB/h0j0XMOx0sLu3jdw4o2dNltbyucu47y1/CzOX78O9b/9+uV3yelVDj/LIadCW0v2etGeRzcTegt1ZzQj1KyXbo2tg13MrRFXklUWFZI5TiHNkpREn7SN0Na9SEFzIPrdoyeolJtTFs23qDxNm015w4uiz2HuXQUkeM9Iei36qDa9cUIQNdZKL0d996Be+ME76M26a+5DnjS7kGaZMRU3+IASy0hAj/3YyPJmimQ6kyKImkhtxsHvsJZhn4Z4Z2azKsZgTUfke3vIT+fRTr6XBy/jlaBmaYgbcxQJzEPKsRq4wUlUyEFzGnyWExvsSbKYYnExDoRoYylgCZnFu1jRO/VSqPNwAtaCh5egZYJK/jAKtvGCYjVi3bDL7EvfYXxMW4wS6BSNZxaiCScEHQ/TaO/jyf/ldPPP4p7C9cRfzK2u4s7mBQbutDcJMttnsY7/XQy1XxLGGtHKg9zzbzsXpmpRfJerNg3g0xmKtiN/+5/8EtZy9uitTFeQynua3LTZhshDCFPxkemNS1HYLxNYMdo70fU8QkxlHk0dkunEyjgh2mldZDGOekpEx+yxYTpxc7jmwaFiPEFm3a1o+P1FAXVz02iya5icF2I6WbLanxImBiomMCANhvcDXZl1FZ0sGG268xLhioBO1P2ieZGzwwHey46sXvKDSg3RLw4NOYKxlpwxfsKomap14FPMolotEj5AvsVdUQJ4afLLQtsYb5W4IVYjyymvSMC4TG1bDwS4jxBFzPInxN9kTATeyMrWpn3sj6rOor+lDIWWe/B7VmxM1awewJP9ikVAz5Zy9BswYLqcWhI1J/1MqAGLoEXYi4YYH4WCoYUlWDC/euo3f+9Qncfeoib/zA+/C8995DteuXMIQJd2jV1+5jnNnz+Hw4BAzs3O4/soNrK6tKUDywNzf38abH3kYd9Zv4KjRRWW6goODA8xOk/3Vwp07tzA3P2O761weh0eHWJydUV7Ya/fQ7vbRxwBT+YI9jIo5qR2zal2Zn0Kz3cFRq4uF2Sl0my0RM+i5RFuM+bll9WnIC9ja3cHS/IKqFc2I9fuYrdVwcLSLxbl51FtNrcUz569gOD2Pn/jlf4CZKw+itLCsnkZbVXUGJTb5B1305B5M1IQDvRyQZK9mjE4mg1axpKa/5GZkZ8LrHWoGZpwNCX9kNA+nZMgPUYGBoqBcqsOMq12KgHLfENZVYhesUL6Xepd6npbKSkmczuXwk+E6ULUfSYUhYsO6sm4JTbPMB37+c6FF5rkN7g+WtVzcxYLZXhoyCw0aTxQPrNAZWZutXwOD0wFiNkra3AF6+Yw6FXy4wBNl1Rd42uueN9wN/whvzsdO2cpqI08gAFYR7huQQZVe2xVYV2cAcW55UgdfTH7UmsGhcJwnvHlAWUl3IN7e+bNrZo1JrTigOwoCxoZUkCULTJIsvMGEISIQEZaR1pilFBh03M/JoKDqkKKUDCxpwJJfu/HP/g0yAxTGLXzxY7+DL3/qP6NdP8Q4X9Skcad+jDZ9TCjj3RvjaDRElfj0oIsiDypCfZxqZo9pYHUGvniGni8Y4V//+n+Da2sLKNAau1pBMVcSe4TPn6Zl7A2Y4UdmkyWAVMWysonzx4q+XEzJgC3QzQkjxF9zU7tCcOXiwcBQu9YCdRasHk9QY5VVKxgMhN8TFqLYZZq/yLMSDgYLD2bOmXhtsCqoCEc25dt6YeqdcVBXyYf7cgww3nU8AEl1PQluqmoiiVCpz3VNfL5qif7UX0rS5HxvWwq4b6OAykDMvTOmkGvFPUbCpSSPkMFHSFWJiF9XYCRJAHn6gZAI42Biuj0hVH4dA7qyuqA6hbPOJN/vtR2CshHkU3VpIut3D2QqgLFRm9Yz10tq2AdTUoSwkObxn0NzzDsyyCZR7SQEIKoaDrEyWAsu6/Y0UU9l5Ns7e/hPn/k0No4beOQ1r8HG1g7e9Mjr8OqdbR2g+/sHGmrc3t7G7MycHCZ5Js0vLeLGrVuqXq9cPI+9zY2AgDzTUSqUROM/PNyfTNWTjUWK/yKrhkEflXxJU/uk+lY5B5bPSyWZ6MDewT7OLM7qAD5sdnDh7Ar2dnZMB89lMbu4gvX1DczPL+LM2goOjg9xdHiI1z/0EI72D5EZDlCrVLC6toxbr97A/tGBEpPF5bMoLa3hjT/4o7jy1nehsnJO64E9mMEgC0oRjjMjdNiH4Xqkk/DAYrKExygn08jmJZvTFWuRjEJXL6xaGIgIfYkGrZEtn8cSTZUJGFEZrw2f3U46yOhVr0/Vt2cTmWixl6PEIuau0rycEAQVAt5XIpdp+NpK9jzjUsdVP/uhX/zCOMFQzB69zsx4KpNFRtqaZC1SVArJ8eDmO1sPCZjJ0e1AIUgscPbUc5HcX+B+J5mXm5fq6Qeelz6cWleyhDUV1In0Ce04NYQVzKTBZdhK2HwwuMzvJlRmReVe1zbQ7H/oUEqVSERjXpcqnNEQqytLznxlPepJiSR0qWvRuc0Aw4fkyobXwgqFFE2rJrO5T+zTh6LcLYsM3rzPJiZ4+HIsAoTgMzHKuFoa+PQf/G/45pf/AvXDfYCCisMu2keH0hxzgzWLg34f1WwBx4MOsix3wxirNejJ+rXZagvOKjIIjwb40Ht/AH/3ve9EKT9AoVTRxtQiIt1Wxm90E2WQScwQY7s8qE3tNszJlSrY8BTWr8OIzzH14kLEUirEWmDRzwloJvVptNBj/XmuwkGAgYEBhlP4idEkEVE+EA20Wp6aQ4669wUyyszQ8tFG2rTpzKnPYFjH7DQG40nSJHgiZPxDxcG+OSVtqGK1jGanjem5WUNXxL81iMw+SSfgQAZ3QqsZ9NtdyajLJVTaQFlkizkpWiu4hLSIgo3WkfcaYbIEmUmmg/2xmMlJuLdYgNTiC0hb+zcqqARjiz0X1YVkk6KrlkRc/dwcYBQEOHgavRYNaqZ+VVSV+jopL8dPqkriukhGahGEVOAN+PwMQfJ3zsPs7+/jzvY+/uCTf4HdZgfnV8js2sCP/vAP4pUbd7HbOEKr3sD3vO1tuHPnLqanZ/T6s7NzuHHzJurtptbbhbVl7G1toVItYfewrnt26Z6LWF+/hW6vgz5tAEhbL5Vx6+5NrM4tGFEA+x89dIc9UL+9VKuhQz0xDlOur2Nptop6nYSaMu69dhnXX3pRwa3EvkuLPwe85c1vxcvXX9TgJoPS0uIi1haX0D6u6xHQUuT46BAFSgblc1heXEO/XMPKfa/Fz/zab2K7D9Rm5qQhyP4I95Ao3UOoTzSk2nKP+5sU5rH8Yprsy2hy33MpsiEX1dm9NVonU/xWBP9gf6nfqWdr3yLC1zwHNNQbZonpfGdgoQMugw/VQZI9CR8zk5z07AWbpq0cPRgxJhOSETJFSi4/9ItfHHNDWQLcvuvJ3ZKHoLSTwjva8IC9SrgIU0NHzZ4kfKnGn6U80n/Wrwlac/RJzFaxUGDa9ykeGWZIlsSahohM2IdJahSnYGhjL7PApE6cbG1ZqqkfQNovg9MAlVpJvQRGdGZK3NBJ+8yT9mbh2I43I9XWtRWWs9wcXfHddahOqM9RdXDjBnKnqizoyuJsEN7gdYlV5v6MvkUsDcMwnoEhjENoJBwxMyNkhg18/k9+B1/5yz9Gq3GIcm0G2wc76B4fIVsqqLfUYwUzHKmCOabyrYVOdE+avS4WFxc0pDZmAGF6k8vg7PQ0/u0/+w0UM23kCmWUSYsl80reJhkbksma2oHFa8f3R43ooK3KrlrltavJlKyojNf0edC5gwHlsyk6bacSGuVWqlrC/TJVFQyi/QE63bYqGTGaGE+CzcU+hii/ZNTFnxlgCIvofWSe5mY31zmrID1jNaB7apQLEo7rl2AjK8Nwq0yeROpDkZ5apZhmTrRYSXNM+kus0iycqV4PWUBMSroMkhy4tREah+cyVMyuFFGmsyhJIEWzCy1oSXJHDFKGXbVYO9zAKWAHy1M9HUFrZvX4WmJWJ0gVVrROzDNnpWnEQIElemRpwp/klkQ3nmiQJZXkwORFXohf/3/9Gb2u3GAJ83jeiIcV7z0NslhRb+zu4/f+y5/j1c1dvP6B+3HUaOG+K5ewf9DCxtGugtHlS5dweHCAq9fuFexFKvnO3p7gxc2tTVy+sIZesyOr8xu3NtDqtPGmN7wJN268gnrjUOuEQYlw2ObOJmZpOkaIMkutsDY6fWqO0eqhiv39XVy4fBXXX3kFUyWTKTLFqphhh4d72veEKNmkpF/LQ69/GH/9ta9gbWUFt3c2tfbOLSyjpv6fkQ4GfEJ3W1ubWFlcRWFuAVNnL+Jn/rvfxO64iPnlVcnzi7jDe0XhzEH4q/QGyLAHw/WYz6Cn5nxJAUlBhMg8deuG1hHjs6dvDte9YK5wqzxp3FszkM+fe5NIjvcBqxiPI/DZcOicFRRXDStobZ0woPMYS5iVhRGe3kuaj06oFD9owheyXgowWtQa2/cgpHFnHqJBep1YYcYg5t9gc6mJ7y5uNPdPNGsSzsvfPZnsaf0E0qeGfQpQrg5M2U2Cl8rCkthmVEYKApMgdNI3Spm0+igxGMeNUmJGGOZRmZwn8Afqx4RlqAKKHSfl0qimJYPVGGurKwpavZ7hJy5+OzmaH05oj0w35YfR4DfDgtVdhHrN1fn+iA5OWZogFvD7WPLyzCIHgP+uUpPKuIM6Pv37/zte+sYX0KofYGpmAS+88gKyA3p883DModMd4nA4RJnilxnbC4him8ui3u5ieqqiCoaHYoZ/T2vhXh+/+fd/Do/cfx7Il1ErM8Dw8xMysBCo3UnNIksDVEoUoi/hipur1uXEhCVmHGbCl1cyEpVsdOAmygmGEw1BOrCnKtry/DK34u8DVjDMrjjQSa8Mf58UoSU0SRmWYJMVKZ9PXw5TZUViYclDTJky6ayKuCbo+kkIRyyoaPQzOIxsESzCQVBv1dHK52VKRWYg2V+8Nn4uZoasjIWLSwzTzD0Nc7YplcI+oFltxUpZjWbQHpuDl+p7sUIiTTkkWWSjZyVrK1uzugnr5cAcJ9YZ0Wu0c2eYjU08eDyzpl5QyPOfMDBjVCCqHh+K1hZzkz9cRBLUosaug2eag3CCZwhwIt9zqtIRNMvnR9oyXUl7hsh4cK1v7+IPP/EX+Pard/C2Nz6C2uwcyFnc222gkxngYH8fK8sret1Lly6h3elic2tLiEptdko05AtnljhEgumZMl586RZqs9O45/wFbG5tYHt7QxpjUiQpFCRwubYwL8+ZSrEiokCz28IUJWFIBDjYx+ziEg4Pj1DMmPDBhjvZYSKC0JZATFTCVAUsnzmDna1NLC8uYq95hMPjIyxWprC2tCzmGm2c+eZ7h3sWOs0VsXrxCorLa3j0vT+JB97xXqlyDGWPzj7QCB025FmlcM0RImt1rVBNWxKSEcZ8b6BNNYvM2JUOC4AcpfsNezE4SPZFIpaEURnC2G5gi8BrUJpmMXMmKa/oo3oWxp4y/B/XL6WnrHtH1IUai/5ZD2fG78HjkbGis7no/rCC+fkvCJqTp0aqHCT3EnLyoa6qxUtFZM1/hFJx4tzrw/hXqoLSwX2axjahs0Vz1jMshgQSVJVwQ2UMIYGhwUjBMWHXG2WZKJk8jE81LMXFjkxPFxTeLZpTEa7NA7mNYskZqLKS2JCGChLVjqwhCvz1NKlboYw3s18enGHfy6NLIpYRaNgzcLPeQoMadspmNPvggGP3SleIlpGhVIyGWjlcqfkXIyn2lQHGgwa+9Of/Ad/56l/i6GBfJkv1Zl2LvtulM18RR402msRAWQaH17qo45kcWmxuc7HT2c9tHeTKJVE1P/Set+PnfuJdKObKyBRLmK+UHVCkj8bshZWfKwH1A0QqSUO2oekmtQVPGiczMv48F6t/xs1uWaxGoJnALlHBmH3lTNsHmCEq/lmwGM3UQndMzoHq+XnAU1ASyQwV9pBI22ZwLov8QPiKKrftTnsi+zPmnACXUqh/Myt2c5YBwd4mUhGIoMeqRKw5KmVXyiJg8LOmATVVzuzlCa4kgDGWvlWOSre9AfqdYJEVi8LimUFIBobrspAER82sSVCpoUJrf7hv5wAjkoX01ax8LKp8xuq9TMa04U8JDaqyVGJEt0UHMPVUY56Lt1tVUHLpEHTiHqLhEDeER6PQfzulFsCl4KDiHkxS2dXfCVbjnJIn03kPaeylfgxhw94Au0cN/O6f/Smevn4Tb334dXjdww9hf+cQvU4f24cHOOo1sTizoHu5unYW9foBDg/ryhcq5Slsbt7WMPRUuYRRto8767u4evUq1u/cCVUGa+3t7e9jYXEJr1x/BTMzU6D1ByFRUntJl16s1XQINztDZEsVPj1UKa806CJfngEVnbiWqEnW7bcFSxFkW1xexdHxoajXHJS9c/eOkA5WRJSPOdjbR2/Qw9zCvMhCG1tbeO3Dj6DeH+LCI2/Dj/zSR7DXZnCcl8hlh2K1HII06qykpMDzcdxDE0CDKsuc+u9nMaJOYakvttogU8ZBh6hEWVJR3AOkK7MH476dVVk4M8OAo8oniCMaWnZxH15fYUUeElOudC2UyecsWSv9mTRn6/pZlTh1Xfi4Q48yaRH+3V/4/MRwLFUEhok85WnKMedHLBcucyPKmAsSOhFANEnJ7miaBzlFU9afgz/vvktUHAGbOA4oT7Y0dPJbiW9kIaUkOZgOZpFZi0kMmzi4ZFwmFoNhmJS1yftEw43u3ah8o5ukdMLslMbNwM3Mb1B/QTL70AQwvSYWlxZ0Q5m1Unmam0h9APVhnDmqMqH1MQ9MGgaFMnJiWGm4MtSU1dgXghP2yyQ4yCOH1EFm3O7PZEZtfPXTv4/d60/jiSeeEOuIlE0e3P1OS8/iiPCBbFizyp5YjXZ6HVQKJRzRHjibxVSuiO6oj4Jsfks4ajQxkx3g//lf/gWTaU3z83MJGtNBZtn+5BOjnEaJgIdgBQNGL4XPQHBQVLFKNsL3hM+A/yb4J56zDy1DYSKVkBrMHpooyq4aeGCSmqzqot8LB0uzytz8tqYSNxQ3uIgZmaz0v4bwAKPM7ugcyYAv4UX61JuWyv4V14Ab4GQWdSa6ZrxOPcMQwtSqmMjuWwbHZnH27/HnNc9Q67w3wLA7wKhHu2Bq5JVFR5Z8jVhu7hcRcyc9Nu0JT0s76UqzRHwfJ1/sGRY9CJdl0A6mT7Rd+BoKlJP76uQpzcUksoMtDALiChsLd/nD8yUCRAogQh7GoTYdvSntPQ26msmkfRbW2XIKDcq6AiArGs0xdXBIWXt6F/UG2No7xB984s/x7O0NfM8jD+PKlUuolGfEHqt3umhz/qQyjXajiUuXruHocAvrdzaxf3yI+67cj82NW4Klzp9dxfMvPYtRP4/XP/ywdMZ4oHKdUNm40+vKBO5gdx/laknroVadQmvQR+P4GGuLC2i1jtEdFCRESZXls9NV9TlH2TLIkyJdulE/Ro+6Z5SVKU5hZn4RGxt3MVWdwgVWTdtb6uNg0MOl8+eFcrDapeoyYVhWTKVKFWcvX8bcxXvxnp/9e1i65wHL82czYIyg7wsDH6sZQhy5YQeV7AAtFHA0iAZ+L4thpo9sro1Mv4/OsIBefgot9Wsoze/gQlaT4bGArSlRw8o6KMciNekY85o7aXeYwRZ0SkPhMXaSQgnPhK7kw072sc6DmOpXkAmLj8yHf/mLUXyEhHxSVA7YTL4lGlgTkuuZGJVCzlySPljC3lOQStVKCh5OTiNLl7I8OAAAIABJREFUjf2Y+NVJJSD5iTB7ZpbIaXkFBW4UqSIneZbUb3GAcevf/ZyTg8zsJTWk5U8TzeDE+z9FJTY0Y+zbTWyz6MR442v0etImk28E+y9hvMTXFLbP4UZFNU7hn8x75Aupp2NKr/w4dKjGEKmMxlKD38+UrA47XPqQzWWHePLzf4LxwU382Z/+saogGax1O+i2G6pOqO1EwUtmt9JSkrJyD+VCEfu0lM7lMFeq4rhVR61Sk0TJ4dExCpkxfvu//w1cvTCHDPsE1Rqy1IMrlCyrI3KC7wkXlem5acaDTUI3oiXeGBCYxBBjDU3gT5XUJ1R1Jx8Jzgmn0oB4JtVLwFb8Woe/qh3aMXR9AItOxUO3rDkSKcUK3iuin8ljdmFBgYkRUedngrNIymBzXmwsN6Z7rYYO2GG3rfumYEX9LR6g4SmUWImJRSUSiaoK66Dx+SaIa9jpiwrLqkj+MKHyTWiM0/ysXqxFlqSUQpZHit7uecZMa6J3afOm91O1I2ajI7k8cIRee3g4XauCOye3FRDdpNX+iMoxBfqTAGPYOfVYFOh1iDjAcIDSuar/X1+LkRd7M+ZiJlWMhgVZxYyUqDEROzqkknERdza38R8//jE8t7GDNz5wP97wpkfRrPfld9/q9XDnaBeXzl3CzsZd3HvfA2g2DsU0u71xB29+w1vx/AvPqHJbmp/BQX0PvcZIDDOKZXIYdn93F1NTU4KRdvf2kKVqEqUxtB5yGGQhuvTFs2uoHx2g2R6h0eWgJbBYrKAzaKM7yGJ6quohcsCSM0RpChXs7B5ggWZo/SHuuXAB2zsMME3UKoaa11bXlMgc14+UAJGM0Wi1cO7CBUyfu4QLb3w7vv99P4ujzhBjTueHsRh7+4K9OOSIFvKZAY57RfSyNVXJTFj6Y/tM8aoavRF6WYpmZqQZySYEUyY9O1avITUklEFolPerzjz1kS2QKzmiEKVVfAqlZVXFwVLUGhd12YxG+22dJCyqkUKeyXT4HDIf/uW/GqdM0ni4D0XxmCkOyWpE57ezKJW+hJXy1q9R8zwOl9MLN9GPAzn7/wxneuL5ZOBO3584mIHtMhPhYckPwcrIEvgxRDkRHiRjKnxb4mBLbDNFVFVPSVLf1rPCmsX+smmZekLC85O9799wvsxn5SVB/TCRD0JdV6wc4dIxrS4OcjDoInioCAscO8fhSfWG2AgLrZ/whmEhxfthd0sGIUM207UinvjURzHav4FP/sXH1U+h9hIXS7t1LIjoqN7wgBUZJv2BRPrqzSaq1SqOWh0MsxnMV6e0QbjQ6FPS6bXVn/jh73kb/uFP/RByhIKmplCWorKFL7kuGERStWLIhdPl0ZuJZyGyRMyHKFtJze9IKngQJDvgyAVizVgQUbm/KsJkyxosLm4oqkIrAXBvgH0wGxuxv1XUZqcUBnF2Jj4FerKXK7ovpiGzL2LKMBMW9q2YSYppJitaBuomxvTUqNcVlLyObRHAAMNDWmoN8XkTJVlUUPUrBqgokBRUhTXrzQmLrFithRBnQRuaBresevhatqx1f0vJS0BTZsUZOeDnJawjarACEDEFz/uwMrA8jqf/DRk7wHgPJwHXlNx5v6lCO+V8yO8njGUmmNl2Jrcm4sapYcpT5A2btJ1ksakvmiAze8mNNb80JFtvNECnSSbgCDsHh/j3f/SHeGl7Hx/8239bFWG7NRAk2up28fytV3HfpWtoNY4xO7uAxaVZfO2pp7F/uIc3vuGtuL3+iqjFb3nDw1i/fQNH+21Up6vqT/Bcqh8fayhz//DATepuXxp/fP1qtYamvucQawsLCn5UEGirUTFEdZhFeYomfib7TE/VlNTQRqA2M4Wjekvrq1arKXizr/TaBx7A7Tu3JHC5uDiPc2vn0GZAotYdgDPnz+EWJ/zn5rB69TVYfeAR/MQvfQT1cR496ovpwKfzpCf48/khijl+lj7qXTrWltFjVUUWrIzd+KxoREYBIDf8eV+1xtTHYS/RzXoGAwZarjP+HZMwPaNAgJIJHhMLJkB8HSUf6smdmoOJPpwqJMLT0Rd04eAWBtcf1QMErXMZf/iXvySacrIxNpUzeiLZkSKyg4uraOHrlB8JNz5vEBdPKcAkFlrqgUwQush2dZiHSKV9VZzFq5wWPBHQiYbjfKinICYmjYhQhlzsdhkWsdELSd8vVehoXp4OZolix0ODGzMpoab39UY1u4wbnL9zky/Mz3lCXv1cN4bVSlP26DkXs8YMsTmIEMH3wUAVA7FTJEvjO83vU++FYK+E6RxgsoJBOMA5xje++DFsPPtlPP7Fz2FhbgbrGxuYXVjE5sYdZchH9aYOV4nZiYCQU9+BsBeHw8jfnyqSdtgTDMCDlQ1OEgSK2Sw++m9+CzNVZtWExHIiRCRKMrMQTaEPWLHQKdQ+Jv4c8cyDUSJjDX2ok7I6LT4z/5xupIM09fyE2XMrpBkKiSpGc5jML+4kMf/YIwldN8J5xQoFdVCbntHPM7MinTIvtlBRAZsHShK7YVJTodYVSQPqq5g1yWO/3awL0x4RjtNwYN/EDel62cucDeDj42O9H7Nje8CwqupoI0pXbDhGmVpoDALsa3LDjvi+VYtCkk2o4b+Q2Y/eZ6o63AZ14OLSdm/DopLCvxV4DE2rtxWsPgZBycacELxiANZVsyFJJ46G5E5m0FJ16IrH1rcJNpEXj+Zhgp4c2L63VZK5/+43lY1CSMeznCUCQOn6DOc5Wm05zx61O/g/P/r7eGFjGz/9Ez+JrZ0tlAo1SfSz6f7C+i28+3vfhW89/XVMz85idnYK33z2RbQ6dTz04CPY2lxHixXB6jIGow6mSnNY37itauHo6FCHHSVjjhrHmpFq1BteI31SxsvoZjJSJV+enRFTtN3uixCTKWX+X67eA9r2/KwO26f3c+65/d7Xy/Q+oxmNGjMIJCSKDQRMHDAYDFFAEsHYCTgOcWI7sQMJaxlnOeBlgh1hB0yTxSCQKBISaqOZNzNv3pTXy+3l3NN7y9r7+373PnlYrBm9d8s5//Mr37e/XZCdxpHKMBOLqneaXs5o3tlotJAivNYfYH5hEdtb2yjPljUMzzE/iheu72dqWAiVMXyMAWcLK8votNoyPp09fhKzp+/DY9/6nTjx6DvQ5ZBfEJnpT0Tnn7SRTk/QGwHtIWMJeJaNMaQGjxfIwCjL7HxohGm0ZRvQcxqrbmRKqQTzlGzIbPp1okFEt202ow7VMe1w6ZgTgMklBH872qDOym1sgtmp7WifK3/DGMTX3A/9xJdEU9bhqqG3QSRGnhma0liHuA13NOCnCMdFW7osArXXqyNFCTulMbCGdBjdjdFrZuGwUoBUVFrZQzCrFVe4u0+OiUjt54h8KtEeacNHGCIfDKsNbSQOZL26Nlac22L4QUcBpXy4dNgbS0Y4tmdVyxbebUF4IZRLHPoFQapQcPfasg3GV2b2L8aScwTFGXmEUlzvIzsbF2OKtWaXlmi2tP/gEonzMiL9dISLf/UC1l/9S2yu3UBlbwcHjQbyxRns7mxpQ7XaXR2TfK8cvvHnsLpj5dLtMylvirR0MSbsYk/aHvb1/Aixfez7vhff+dxTGijSkTketfhk8yJjZ0Vih2SXh7bd4ZA7zIpXUePcbGcuHQZiuau/XalWFeuzdbDF8ib8gglcfQlf3YnXGWai/46G6kyMnpxBKkOn24Qx3zSAH8vsUutCF791Q+x8aSRIOjbhNJpCyrIGQK/bUQXfbzbUjRCnB3VXDKJjTPJ4gn6XvlIWy0y4Q6FhWufscgxlNhZiMMU0QSlhMfc4cDdtFgL8fOPG1nFijfOMvaNxNwA/1M25gA+R4IcnB7pwlHtFDgNKIzVLGyNRmNP5XU9ZzhV6Fu4MYLB2iL490reETiRcTELy77pgws8PvnG6oIxwarNMkh44aPZ4bcKQ/S7NKkfoNDvSBe012vj13/1t3KxU8b0f+jDW1m6hPLPkuVBRXHj7bTz96DvQbh2oO02mYrizsYfX376Ib/nmb0O1uoPLb1/GbCGLmdkCFkrL2NzbstnWaIBuu4N8JoMOB+FkjLU7mMqlaWpzIEYkt5vIkd0nckYc1WYLw+gYhVgG+UKciQFir+WyNFhijHkaB7WW5nfK+GHeUDqlzJpOsy0iUJf2RfG4/MvK+bw+j9sba8iWCnj0oYfx9ttvYWZxCYun7sOZdz2Pp7/je1EfEN1NCsrmbINrCqOWzpL2mAmbFrXN64C/m5t42B+iH4+hr67EulITVxqDk5cBOxlT8R/lCRlUZgiO00JcAO0ifc3lxOZxyy2H00jOEAxvsx3+vToezcv9/D1kGB65RER++CNfEn4ghpNXRZq10AySIkEOJLVQg8UEWzPSW1zLcHc8pkNlwVXZtoVVXGEfqW1yvF1K8ICZsDLjDRlobnICsEGmDDC9+/mG2Y5eouONoqIeCT5taGU4ozka+6tRtWzFNC9O0YM13CeM5krzkDntcb3mi0ZNTEz2D8rs8FhRAV5yUJZ+W7RmSyw0KxhRdAmNyYfMXoWgPv6dW9zwv+3PjL5s5AOjUrPx2b7yMl7/yz/A+s2rWLt9QzjwqbPn8Pabb5iFCkPHWHW7kpcHl+AhQU5AezpCivYvPAB4uI4mYpdR+BmbAAszZfyHX/xHyMX6qooEiwnKI3RDejehOzo3u6rfLc5DYRHsUESnVSKkfa5h4bEgkYAzfApuE2/YrkGIh66+/jx5ubBbYcXJIamwXxIJ6KXE2Ygu6STS2aISLKl3EguLBRCH/QyqChvrrogHUbiDeZ268rHYXqRAj6i1GXTNNZi+Z52uRKucbaSSGQuSk8eZUaLJrhK5IwigVBDFdOiwSjTBrLHw7i6ubJpkDtzaD8HBwPOFVKx4ZLUG5sK+CZGxq+Kitwvawwjsa2MW/a2t755Qhlaa68ARZH2UjGnaNOtErLO0n2vMMn6CpgSXlkyx4UaICEVCsHQKFxJ/WMiNEjSmz4vnBZ2w++pgWo0Wus0uKp0+/q9P/AZuHjTx197/HAaDLvK5WaTEyJvir155Bc8+8SzGw5aElZyBrm8f4OsXvoZ3vet96HbqeOPNN7FcnsHsfBGZaB5b1R2tFcKVvXYHq8sr2NraEpPrxp07il8e9npIJdPKeOEcc+wwFu31dypVTBJAZpJAJkcHEytlUymKs6knW8LOXlXaFV5YC/NltLsdQWWdRhtnT5/B9Tu30R30cWrlGFKRqFCP/WZVavxjyyvY39uVi8Pq6Qdw8pn34YH3fxj5hWOIRJNikA39842Nu0Ij2pEc+mOKGMfa35zRTLtDwfTN6Aj9WFKZMDofPRisT7cSMTMjMr8UU+wuOx+JM+W36FZCtAMLH6xnKOmC0Y8NF4whJBZq6OQx18joc/f1EuY1Wijs/j/28y9PbUh5WIRYlyCFeBBIMYyJkAjz6LnIzAdJP4BaDQHRLnYMLmuBYeALMlwMPDbFAuImdt8am6uYOMk2XEjr8yE54SdWGsG6IDDUlM1idFgLLbONHMKUDPKymGbbeLZxeNhbxoHPQ9TFxBRbywONUAf9iWTvooOM7eRIGSuL8/NiGxnhwGAyGQo6O07phl7hmIyEr4l2NKxuwzMyxpmcixVGxQ/YkjI1vOOQP27mhMlUHPHuPv7o//0XaOzeweWrVxQJffrcPXjz7bf0euvtFpLxJNrE9CdmJcFDj3x6tsL8c14kuUIOg25fVQ3f3zhumR3FTA7/6p/8j1hOkv5I+IaiQPqTxZAIYXFUPBOS8sFvLE7s31T8qnSlG7JDU1WUilqr7M3uhE4LzmjxCNgAe+rQdyeAEO4mBt+wb4cTh/Xe4ZCdQ0dlXhKcpaTSFCuS+ktDSEs1lerYNTEhx4WXE4WaCp1TjENfv54HzqjfR7/DvJmO1iQvHH69uhXFaY+RjhvxgbvOLFrMRdysZ4y6zQ9PnZEXUXaA+3v3NS3avAs95bTN4aq6LLMpMjiM0Ci7ALLrzCUhiDBtPZlDsUl7DOawIijYsFs3YvuCnRKXIV+nXTjsLMxl2j1/FJfuJpp+aIThrl0+d6Vber5TMLTkDiKRhgcILxwNh52JRmosCzHCjdTDECrrdSm27OGg08cv/etfw25vhL/2nvchXkigmC6JALO+s4cvv/o6Hjx/D7IiZAwxP1dCtdHBV195GQ/e9yCmoxFq9YroyzSYLGQK2D2o6PNhrEWaUdU8kPtDQW6EyriWmLuTzeZ1WGuUN+yLeclZHi1metMYcjKcJRs2KWZXJhlTlHEslUKj1dNnTHiuUCgJvqWDMpNyCae3+2aE2+91MJPP4fjKsvQ4a5tb6HRIuV5W5MT8ynGcfPwZrD7xLtz7zucwjqdgEQ0kQfcEEXeGEXSm1OyYdIE2+8xy4XvihzmYTkBZdX9oeBILDO1FZcmYxb8+Ay+w1FFqmG/+ZlxsCiFzPPawYw0u216Y8Pv9iPcETCvQyUQjuiFEz9eUGIqHaHgEkY//Dy/pqjJc1g4EHcLC4CyVj06ugx6phjSrM0dW9psB6jicpzhGbEK8I9ZQoKTqQuIGtBLIqyYOUIM55ZFXEnFfDmW50bXBHKvmf1tb5uQ372K8eTqkThsAzQfuiZWhYrRf7pGipqDmAZZO0XLDBuSq1Fw/o+oxmFxOJ7KESJHlRphGnZj5QdH6m/b4zFYVzdqdAPi6ODjTv0kAUJUb/KRMta9ORnMXCwAzhT/x8LESOpvb1/C53/6/MWrt4eIbb+lwI03yxs1b6iw5uObFUum2kIom0WaQEj83fuiJJGqdDnL0wiL9mdYT5NwTBmKnxOF3LI7Hzp/EL/7sx5Cg/zK1Fem8ZcMwYoCfg2fcS4PC5ouQjNPF1aG6j5a0D1b8upgyaKMM1gwzgKBhsuqdi8WraJ/DqHtxgRsPU+oouCb580fsOMZD6XmisZTMIQkJWMyBzblIxVYFLwW2m216bLMIB1Ly9/Vzx/2+nH6Z5W7pkXFk0jnLLnfhbZR2Hk7L10b0jljrxOFcbjSRDe7SZamwkijXEAKtW99vqjr9wg7sLgvzs84qxN5yg4dnbfCUxUbIVcPqU++JDB3g/5EcwQtSLDeyoKT2twtS1HztD9v3UuP7QN7em+nL9NzUlbgIVrZt3Bvm5aYuR8Nig4Wpv7DP2DqtyZSX5EAMPv4/aefdTldsKgbk/eKv/Soa0xg++OTTOOhWce7kPaLn79da+PKrF3FiZQknV45Jt0bZWq5Qxh/9xZ9hcXYeK8vL2N7eRLfXVNFXypeQymYUd7y5uYFup4lHHnwI165ex8LyCu5s3tGeNecQm83ygk5T8JqIY/ugqYDBWmeEhWIGSYazRaPodIcokjzQ6agbK88vYv/gQBoaet7RTomFy1y5pGfCfZkt5PHWGxexvDAvnQ7XbVW2MVmcOHESBwcVJLJZHHvgUZx66j14+PkPI1acw0A1dh+JCOMjpmiNEmiPbe+pGOJlQSnCeKJBv2BxXjqkJ/Oc1AjCvk6TxYnJPgRvOk5F8EmOyYqSILXf2YdyBjhywQ9aJu4Fu6DsPLdhgsOwGvgZ5BvIJfwazqJsNhhB5Kf/4ddlKmz0U2u1tGnkR+XDaQ13+EJYHfSES06HvBTMHylU8/TS0qDwEAxxiwqvYtU+SVvjs5C78ihYbYQBp21kGzJJsyJa9FFIlTaBV1+iizosoAXvQ1Ieitaym5utuh9FQ1OY53oeOkbr4gqhS25d45cRNwVfFO0ldEEwKIqZHsWCMXqC9RN/tgeGJUkzddYYK9/gScaLRC7PHi4WtEJ8LTqgXMFPuE6Df2kGDSbs7t/EH/3GL6O6dR0H1TrqzQbmF1dVFbErorq31+yg3u8inUjbjEbZF1aF7bdbmCvOoNZuopDOotXrKY6VWd7xsS2auXIWv/Jz/x1W8ykRDii8JJOMmzCh4b1euLBncwc2+xItPC0+94kLn61Do3b4+Vc5HTx0s7pXDtlMBlyGIT4rOV74PExFqFA3Q0deQmU2fOUeIVxFKnVwYQidOP3XmBxp/mcGcagwcc4/dRl092Wg3NSFgKq2+TPjSaTSORecMojNBva8sM3zzl0r3HrcjEwtujsM0A/nGB4d4Tv0ECpTx8OBrWuKTFNin4WRbmzjW0V6yHGxTskJNvx+82yzwbwVMdCsyaKcuX6MsWaJt+xorJuXd5SevTGFFPbtRVuYGYX/rTkTK2R3OBeVXJRWXjx2uRDOMRdAfp3Bm4RW1bn0+zp0uJdZxTPr/vZuBf/y3/47RLJFPP/4k7i+dg2PPfIEmvWaIM8/+8rXcO7kCSyW5zGcDLA4P4ODRhdXb9+Uy0F5ZgYbHOonYsjnsjh9/CQOageqzHnBUGBLnIXzFs7k7mzc1sWdksPDxPQiwwFK+bS5XKRz0rtdX9vCXD6JrILM+uiPpijmszpLSBEm04ssL8aXy3aDNkrjMXLpjPJo4sm03J9vXL+M2GSCpXlGfiRFLCG7igy2XDYto9ry6kmceOJZPPWh70HhxDn0+elPB4hNB3rWvUkanQlt9g3dYSS60i91SUyUdsmsGGOMWVy6TccNGtP8xcPK1K2wM04k9OdiiGkOY2vL1pwV04frwLsbneeBKazOxyFfkYtNiCnUyffz3TO8yE//wxcPdexkDgXcmjfzFD0xU7ixpQR2AZoWSp0Ot1x4HHaZ0eRkyoXN5Wnmjoai2aVjrrxWGf3n/4QXz82hr3UrGgUv+RBJIVo+C1G8gKtN7eB34Se5+cOhWUT472SzJRWrbwiaFmozqtZ1NttdDs/6fWRvhfC1Q7zeIAk679I6hqeb+HY+JOVBSNgrxYuEbT1p1XG77W3GZcQFQXkOjRljzA6MwCJTpLNmMm75z1/a3sYf/pv/HQcb17Gxs41Wu4fZhWUZBJoxcQz9Thd7zbrgrt2Dmtr2ZrejDbbbbGCxPIdKo4Zc0hZ3jwc3ZwuI67IplfN4/v4H8fd/5AcxHrZl6sgKWCw9MpSkeTFFO4f/fP628FycepedkKnhnQobLLq9a5Xtjy9W6Wf8sw5rQnwyh9LMeJEXCpXkPKjM34sDTrkmE8IQZDbW3INfKzdsKo7lUE0hpg1oWaTogNR8cSRWEFl1hFoYfUClNtlfpC/zeZLoQvqzLk65WtD5wWO1XQ0f3C+C+4OuUa/8A6RlUJ13MGLkuFZAVd9R7AEh6OB6oGG5dwi25s2KyS4EC6hTwSSas8+RFM7GfWZkCXMbYPCUfb082RQrwDXI52P7yZpNcwAQpEkigKTdvKCMhmxnT2AQmarb9pMznvRFRjE3yI/+Y+a0wAum3+3KTYAhf7TU5yX+pQuv4pOf+xzShRmcW17F1u46HnnkUSQRw8LqKv7jC5/G+VPH1XnPzJaQSkVx7fYG9qtVFVHFQgHXb16Xa3Gr3tBQ68TxFXRIIKhU1FE063VV2IXSDDZ319VVUfRqive4nDFmChZnjUQG83OzeOvGGmbSUeTTRjmnNiaTYshYERvbe7pgZucWcEBtjUfKF/JF9NotFXVcYYsrK7h+47ocRo4tLYJFJ58f7WT4WgillWdngXQGK/c/gse+9buw8sjTvP2QjPPSHulik4hymlKsMmE8We5HY+jyovP4EObA8Gq3OGcWXiZKP7pwyE5zt2TvYg7ZYJqduI7Fj2UWbnfT8cOZO+G6cLuh4KRsBb3N5K2AMbuiw05dM5h/8OI0aEusDTKmmL45ag7GoTPQhvLQrOkQqNfa4q5HplSfO+VT3UC44Y4uk2DfotmHWCbUtRhjS5RXDqVGzChwi/LDF3u0wMMi5+s0MRzhGKYxukElL4Y42R9DKdL5oXC+Ie1GYIc5NVVZLcrXpi7GrC6okVHkLoezqgaD344p7nmN8fsy6RSy6bS5DvsFYxRkmrUYDm0CSuM0sxq328i+3iAVy8axC8aLIT1b+z7mp/O/CZklBwf4vV/9p9i++SaarbYqmu5wqvxwdkU89BvVGtr0JmPEqkSFUXRHnKmksd9qoZwvotnrIpsgv59BR2ZFEpf1xRTFmTzyown+9T/9n1EgskJGXTJuJo0xbnse1mZZIvNLVa7mvixnXlXENnMIlXc4HANGq14i+GT5nMJsSwI8e5SQqFnMNMBk7GJsHkibD85aGGuhboQDS9q9kErtsy+CB3SD5eFOxhcvC25Ifp1I41R6k47sbLEBrdpd/0OqtmZQibQRHNyMVZ2y/tvmfiastX/4e9StBsNVVZy2ViYquPxy8E4uzDfCLNDgWIfPAhPIu36Zqsraw2AtFWqHNHAjEjDymWtXxIoJbXWGh/oikUwc2pOTs+Yyphk6YgDx8gjGnV7F6pLjZ2OXi561WHr2Z0HrEhwFQk6MkRIMUtDXUG3e7er10JiVNvx8PJ/+/OfxZ1+/gOPHTyIbiWGvuot3vetZJKdJjBJRvHjxEk6tLiFB0kkqjuMnVvDapSu4vX5H85bjq6t4++pbWFldxtbGhuKQjx9fwebOrtYENWQZOhB3u1hdPY4Lr72koovvhWyohaUlrN25hVIuo8u4PbTgw0qzh3IugUyCxWISLRncWofG+Ud/OMWx48f1nhgJkExlFD9QLubN8T2RwvzSMtY21jWXKRcLgmFXV1ewvb2DQqkod3MJX2MJlI6dxPLDT+L57/shTNl1x4fqMCjy5HB/HKX+xYYwvFjYxfR8KEMK8kDsMsJhRtPXEF5kH7frkQuKdS/chyy2qQ00OYPFbfAfpbT65WCzRdNlhVwX8x4LtHnXU4XjnWeI8+N1RjtKoPvkY//gJWFPOv/CsDUMDB2iMYzdrEskBmRlpIClKBqNLpq1DmJRE+8Yg8UEeQ7E2zBUSnC36g9VmHcZ8kpi3jkPCh7ygcaq3s26FdMZEPbyls7frOiDruw2/Y9zlZQKGT+Mb+VhoYhZt9IPFxQ1MDLEEbTnpoROCRVsR8jBcWcO+fln3NQdt4fvAAAgAElEQVQ0wePAmT9POhjNr6xLMWEn2XdGszZHAEvz9Evf4Az3nJd7slOYv6GD0bA/ilhnF//ul34e+egAdzbW0WDWdyqHnb0Kstm07CsmA26SvmKT97jwkym0B3QkSGkGk44l0J2MkJbbKvn0lhMTLt58Jq2v+YEPfDO+/8PPIzYZaWNxlsHqhfMlfn68bDKy8g4x1IGabEyz0LWGOYRpgqx7UOkaPMfcwygMBc0x2z5cXgDyNvNLxvJJaI3T1zPnfImMQxIWmH2uAb6SF63wkGgzaSaYGmLqUufVb/HXXC/8ehE01NVMBXfytWSZiMg8Ga3fUJEdiSx12N61mawx89wMzddYKI2N+cifEDe9S0AKTccVjGHdfNn/8tBHTD52R75huiD0+h0mdo0Wv0baK2fYcV1OI/a+ONIyqyPzbtPaTNBCJ6ULiqwzCU2H5i4t35CgwXHk4W7ITJ+rQ3bsUAyZ0CTDkzvtUlX3IzibDhfWyXTabRUGPNgZfkeN1m/+wSdx4cZtrMwt4PjSMi7fvILv++7vRmWzhkEC+KuXL+DMsWWUMnkC2njns0/js3/xRewdVASTrq4s4/qNq1hcWkC1so/VpRVBVAe1hjoS6p8IZdfrDaVRDsdDCR8Jzw1HU+SLBdSq++ZlxjMmnVfBsVtro5SJIZ9iMRXVBZXNpJUfky/NotHqosNLa5lpmztyJZ4plTW/CemlfL6ZfA7tRkMWM2dPnZboudWmFscxKURRZBLm7DyOPfgYHn3/h7B6z72IxCcYRxNodccYggwxKvOnYpfR0JIdC7sYknR48XAGI8hLfSVZZjYTU+yy1ouZsfLyUbeiPzd9jEFiVuzq7PalaexBTbAd2bXZqSYuTurRWnHkmycubWjCcP+wwOTZ91P//Yum5Hceu36sD7YNwjFs2Yanll/BzRNPWogNpnE0al1021RAs18nLmlupMazdyry4eDXh/8+RzFlst+UQXDpwyp//ean5vi2hqWBMaYZjm2kYBFzWFU6x18bPHjtsCpXtxSUzDxYbPisai4MZA2JlAWNOi8ltA21iKTKn4wxW+aioskgIT3XQ+i5mbJfzyhuQ3tdKnqRdjmGy8XQJ74fQjCm4g9sMzZWZowJDKtr+MLv/Co6++t44623ECfvfjAVY4UgHO1hIuMJar22LokW8eFIDE2qwJNpVNsdZBnENB7qguHhSqolq5ape7klxlNkiiWcmS3gFz7+E5jNppBN0QI/JVjAPncbFNvcy5MuuUil4TEPswB/fcOBGipufdDBfsRxW61ha2usAudm8PwQv2BIIRZwyddLN2gPLiMDThWTUye1AchQFIWcnk2QYzG7GNK4jc5r0diBlsn3RMiCVRehTQrh2MEER1lBoJrFWQcX2F13M+S4o/mZap2FCNkwP1FR4aXeNziAGxSloak7QYSfyX2jcDSpqtkxmLA1GAlyHxoZwbpt0badYDCaDDRX5AFr8hnzgjN4bSKvNkJlrFBNqW1Qrw4bfQy2oQJUbkQCq1j9vPHQN85ZzL5+PHBojMxLN3kVt21kbtgc7rMgUQYLjS4rFfz6b/0WbhzUce74cWQTaezU9vHB578J1d0OOpMB3r59B/P5LGZyeVTrVTz44L248PplrO/voJDJ4fzZc3jjzYs4feYEKru7KOYKOH6SnmD72N7Zk/q+VMxLHFuem8PVq5cxUyqhUW9ohkxvOLLbCtm03BwyxVnUa1W0hhOUM3GkYhYdzMo8m8mg2e6iR/Yvh/oDo0JzH9TrLX02ZK2Rr0PYlh53uXwOTUF3E7mAcP5SKpWwu7uDlZUVu+RKM0jnC1i+7wHM3/MQvunbvxOTRAx9xDBAEr0Rz6QYBuMRugOKgwlnu46F8xWiFOQtc09rr0Rk9y8RpVtKSVjJmYxbfJm63wbzbqlqU1TNZPySIbtXIYxhuG81EX+HGgc3GQ4CTkGhora7E4ojYCLy/NTf+7ouGBvu6+7S4tJg09MVNU8Rvm1dgaAOQkY8fHxwW6s10GlxdpEVt8GwOWunbfF6kmEQlyljwBhXBiOZatqyy23D2OuyDWBplW5L4bh2EHhJvxLEliGnJlhiqPq7K2bADzTTZdjhpvhfwWvmxsvqy2xbzCOKD56vSQN4DXinGiJy4bAiVkSokisJafFhkybslvyiIZsDL7slPQ+FkLnIlB2PhJU0muQBzahm/p0puPnfrd3r+NIf/D/YvfkW9vb2kS8UsFttoE3qZAQaIBIO5EHM/271utKB1GlNnqJVPzsemgz2ZGwp3yKm1nHBEPbiQhhNkMnnkU3G8DM/+DfwxH2nJFSjYeaUTBtlk7CDdBU/3wTzYZRd4uJSBR355+bcJisgHCbiX+oQdkosD29mqHCJqGgI0Avt0RlQZXRcDugD9KbP2V1eNXvz7vsuUqEq8xADzudBVs/UkyQ5a5Ezs9tbGA09LmyeG4cdqWxy3H4ozAB5oQbyBu2LxMQhK0mJr77OQ3UTiqswRHdITWs83KR3dQlhRmMd/1FOUqBuC9bRJTdVx8ZDz8SMdvmws2fwFRcXtwlV5RQRsigSq2tgjtH8+VwXFOeymNLhc8hQs2rXWFaEVAweD2Fi5mnGWSyt5Y02bvuXOikT3ZnFv4W3qX7muhwyhZQM1BF63QE6/RFu3lrDb/zO76ETi+Khc+dRTmdw6dYVPPv4U+iwUE0m8PbaOu7VQTzAjRs38eAD53Hjzi5uba1jdqaMp556El/84udx5vRJRYnTFub+Bx/C65feVOfa6bRQLBbkvMCubXN9HU89+SQuvv4aeoOhZnYkjpARynOtH+H7GKPRaGIml1EOTLtekQllIZ8XpJQvlHDQbKPXt+fOC2xzu2LuEXFgcbaMeu1AbhHslJYXlzDsd8EUyOJMCQsLS5oLdbotZBi5nEghWypi9vgpnHj4UZx55DHc88ST6PBymbIAiGm+OGCXgijatE2KJoRYcL8M2Z0cCirZzdjlI+0R53DCsZn1AkkbCLOGi8imwp5syZRMFmBiO/qZJ5dx27tWBJlWzUTkJmDWQaZ9wss40OWP9rGai4/+vZenVnV4BosP2vkAabwYICebGTiVlsNTMsakCbfLhgusutfBaGCiILX0bq6nZEeHD+7ubAK+ZxvGvMgMjjMqnbnKWjfEzUN4KlwqRq90WZeG9kcMHn45LwXbDNTwEA/nnINQlOWehxQ4JSB62FMYeKqOU2aYuQCzAuYAkx0M2Uf8HnYa5VJJh519nxlY8r8Ix5GeacVsmMm4x5jPdfxzEoRiOSacx9h8JimTTGOR0TJmXN/AZz7xK4j2qli7s66OhQwSdiaErriJNAfoDdCbjKQHULXW6RkkRXPMSBxx5aiM5bzMp8pLSVW9z0Z4aBWKORzLZ/DPf+5nROGkYab0GRzuO3mD3xOjCabgyIDjGv1V2pgQLud6jzCUFhvQO0bRddW1OIvJixyxxxROxaGwXzTu4qu15i7CErN6xxSo0aESl3FfqNo596KdPbsPdjO+IcIgUtYaqu6sizU3aWdShnaT65FZIF6ZHQ68RUCw7uBu5kw4lLkOdaw7JGabJdBC+VnczRgz/cDd9iuh8znScFlRxvhlXgD8vAiF9vs9XTKyT6fae9hTgaIoCMGAZM8b1ZgkF9oLMdtG9BMnXWhO6E4dCpRz40K+JhlW6n0YBK73OxnJSDESMbZmMMhk98iikGmS5D7zNXXo9TaeotXooN0b4sKrl/AHf/45lI+vIjGe4PyxY9is7uHs8VNimc0sLeHtjU0cyxfkCk6q8blzx+V4fPnGNdmzPPPM0/jDT30SK0uL8hKbn53TjMSq6IkYZbww1FFEE6hU9jA3N4e9vT0ZmsqTcDIRw6s8W8TVtV3kc5yn1FDOJyXGjE26aA7GgoT5HvPFEuqtHrqDsS6NuZkias2e2JqMl09ErVsh05bV//GVVXTbLXQ6TcwvLsoYkzTlK1ffxsLConRchL5Wzp5HdmkFDz3zDE498jiSc6vqYNjlEPIaIoZ+0LVMo/p97GoIiY0kvpzoMuFnSroyPyMO9jWbUXyyWdCYPZEJzfVvoVaOIHEfOkzsi9QSf90qSdDwIUTrLiqMBuBsSmxCI8wL5QhuHdwv//V/++JUXY+39KI3irxGZ1/z47LLwQaKumiUF2KGatIeyDcrAq7ryn4TUUJlRh42JgmZCT5McrTrENvTwnXWDF0DwrDR6J66Kg4pcBpyBh0N34ZvDmuwPPpY/8NcZYUTi1/NytTgJ3VohMTlXGzdki43HfI21FdHIqGaQQyhwmScselAzJtNF8zUGEbEcZVvI08x07fYwNM6N3YmElCGKIBwgfCA5/zFCkeHySzpkpVfJp3A/s2LuPT530Vj5xb2d/fRbncRTaWxtrOrYCPy6pOZDEa9vhTDe5V9FAtFGV2al9sYzRHFY+zWhphGTPXNYT87jLAo+J5LhTxSySh+4SN/B/cem5NPUyxidvNxiWmNvWUdqdGD+VnrUA8KcGcKSn+hz9dYLCGtkiebVedHRqCmjOdcx1T7vGDE8pJ9OeEYwo42xwsRrwGzOWQdegehLBdvaRS3zYM1lxVzSDTj0Ll6l2U4tDlCmMjYrFysc3f6pocqhbmmNp5/j82NnP3mryGwKGW2GbBe8wh0OI0mnOy8DY7V+tFadVbXYZRFYG+Z/sReTiAY2MHO3BNW+tRwBYjRaN6cOR7JAhJy3Z0inc0cQpqaJ4ldZK9H+9/4piquDn2otE8Y2UHihXVskhD47DUIL43qTet4WuxYRAJzlHjBNOptNNo9vPCZP8VLV65inIji3LETKGcyOHbqBKoHNQw6fRy/9x58hUN+OmKPx7h48SIeeeRe9IdxrO8yPTKOZ975NP7sTz+DQi6rvTXLOOTJFMVCSV3+aEQ5RUdrlScfYbklXkajAeqtlkgeYn3KEimKSmckK6iNjR2sLBSVXpuOj9GbRGT7z/fFxEgyZCdRK1zThLUTaVSrdWQUbtbHTLGkmRPneAnNuSLoddtIJ+PI5QqgYwANOOfmFux5MnWTTLOZMh54xzN497d/F7qxPAbxHMYTM/llj89ORXoXMcUYNsZLhup+h80EI/BraNfD4LKp9G68dNg8aOZifiya6RD90mxQrsnmLBEYZdrLkgFYo8A2wmZuBoULc/FYZHYv1OSoVAzMW857fP/pgjns7N26JMBTh/8mrVZDcx/cu/OwidCo4TAlP6GF6l4dw55zon3oELjVslh3AoGFFVkFJW2F251zg/MB8eLSEDPmvmb+4rlxrVKzi464ORlP+nOv6sImVXXOW1hsMW5msjwo3iSF+CjiU/bonDEQ23aVNrsu0QudAaRLgp0ZL0Omu1H5H49jtjRjGLSbV5JaK9aaD3eDCI/sOEwtgsAuXnNU5iFlMcruZE04ivMXpYlOkYxHULn1Ol7+7H/AuLWHtdtr6HR7iGdy2K5UdeHt7e+pOh/3BnK5PqhWUS7PYuegrq4vl8lgs9a0ZyFmXcaEXGQfHR5ABhfykMqXClhKxfC//cxHkM0kkIzldTDzstE64MbhwlWEMg/ioLWwhWh4v1FrjW1lAz67JBzrd4NQO1G5aTwvnGQLbh6m9tEeQz5kFr8boXDHHZ1DJR2SS21g6Qd0cMhmLAI7LMIJoxEynD8EZbyMKvlazRhQqZoOPRnMwxTUAP+ZGNRILJ5X5JAsn5rWo182oWAJRBWt8cD+ksL9qGAxOrbtvkO7Fr9wjphi7nLhVk48+PjzVNQwYkIGlybglU4oHCOiwkMwI120CStZyql1cjp43YXZnoO9Z9OMmR27/VxG9QazTIPqwh7UsxBEY/CZDiwZZo4Fx5p0geQMCiz7qDfa2N6v4vf+0x9is91EKp/D2ZVjGPd7eNczz+D2+oZsZIrLS3jlylWcnV9QDPLGxgZOnlxCrT4QE3J+YR4PPfwgXnjhBZSKOcHIxXwB1VoLq6vH9Bmtb9zGoNfR55rPF7C+uYHFhQXUG3V1MHpvtFw6dhxrG2toDiIoFPLY2dnHmVMMDKtidaGEvSohNoPO6flHeHk0jmjGQmNUrkeuq+29HYm1s+mkLie6B/DwJRkon02j1aihUJiREwrhslarI8PUZDqhjo2U5cXTZ/Hkt34YpRP3YZIty1lZB72krgq5VGdC2jINLtm5TCJxu4CkhRHxXxfBiPMZxrwrE8hgf752nmty3yaCQWiXhR8/X/cypK5Fa/GQFcy5q615O6+DZtAgVnNOt65WRB5bzEeklh//aV4wRzTKMJC24bkxS6xrsQpfmo3Di8UEgoLONAunwn2kQZ01DlaWB8W/nGAVv2tqTx72qrgO34Dn12u4ZL/H2AeeP0Cqqutk2H2EjakZjVt2hJaf7btZxPBy5EFtOdtm7WIWNHaB2VxkpACroGw2637jHRkDg0w2djDW7VjHxO8n9kslvBpIYZ6B5WasO70Fh9xSCYceGKFKexjOfby74XPmBW6eZXzVPIgAfk/19iV87Y8/gdS4jVs3b6Hb66k6qTbaev3bHHKWS6juVZArkl22qw6m1u5pwDs7O4NbO/sGC6j6MGizSxhDg3u7CIxuHBOdMxuP4H/68b+F4wtlxCIJ5FmRZSw6gReMaJbqXKx7YfVjA0CrfpV34sKrw9UWDlL7SK2yF+zCmYh1ALxQxCBjSJVbxJh9DH+bX2TBW/EuV2BVg3z9cpUOXaNBUganGpNMwkzHou1zsaLCLFWsw9RG8pkCPx/+TMJNVMdbXLC5BYQLx+ZOdhGwyJETrf99IJ+oG9DMwsP3vKI0DYpbcfgMQ52RXpv1S0bHh9TkhLg4/OdFZq7FltxobECfkcgxmKymkUKw+DrJpJqQlEMYMEVtkDE9BcOJYRR0Lf5puTtDYADy/dBeh9/D9yiXZMHPZo4olpHdwvo6m71Qt2TC2G67h2ZngJdefx2f/fwXkF0oK/TuyfsfxNUrb+Hbnv9m7FQqaNY7WD13Fl9/4y2cmCmr8Nvf20M6HUW9OcRenTqaCb7tQx/Cpz/9glIti4WcPBMPqg2cPn0WOzvbqNb21UHl8gXBmAwqy2dz6BKui0CMriytgKTMnWCvTTcPZis1MT+T1zxzYSaLdp/5QEbLb7Y6SGfz6iQarSbmZkpiNfIfBoXxM0ry82V3k89rZsKCcnl+Du1aVd3F0vKK/uzylat48KEH1e1EknGcufd+TDM53Peu5/DEt3wn2tGc4pPlhuyYkmz46dLgQknNWYgcuamlXTI25KUrQG8yRo/OFw7FmgDThvw2lrA1L1apX1CyAXP4OlDkpZHyS0QEGbf0so7bu/+76b1hrs1z4Mc+/jXVULIwcQadDlpuGsJMEkcGg0aHcrRZgQirbXUwR9oR/qzG/kBYKhXW7gjjMJdpL9SGB0GOWGGBgmlQmqooX7xStasbMNaTNrY7ttqMxipgMWpcDyMCi1NH+T4y6aRsQbJuqa1IWkFVVnHf7RrADexDFbW17DTIOtFmnI4Vf8rJulWMQx3GZJPxElPqpws6wzyGF2SgMhNKDKaWMtdkTLKGLebpJh2NMm/4Pu2yS8Sm2L3+Cr7wB/8GhfgQb7/1NhbnF3FQb6DaYt7EGLVGA8W5Mva2dpHMJGVjQeis3iE0MUY+l0alMzCuu7o8s1GhpYwuAodHrVKdSpVMds2z95/HR//m3wCGXWHVnGVwc7CQkB2+M5Es2sAo5Gbp45fMIcwZ8Pu7rSiMsmw+MaYSt0vbjCdZ/eoADS6+ju8aPszfYyyoYFER2IjWmgdaveWm2OfMdcdZklfmMjS1w1Tdi0RnR0UVDw6zQApi3CPzzkBsUfUX2DeicJtYUh2xp6fapW0aL7K7bF5BEoj4Dvo6rmcd2nYfOrQacpaMDqwiKMRQEyqTEaoNXDmDIUnBoCnrRthhSw/jh4pYT0rDA1KcKWi/+/yQjCSHxfWg9LxsLRwVDYTEeNiS1MDLxGB1VcbE8z0rRBfMsGf5P8rz6cuev9noKHXxD//8z3HhzTcRzSRx4tQpJEdk78XwrieexI21NVlRMbr4VuUAZ+bm9Fq4v5rNfewddHFzc03r7tu/4zvwx5/+IyzMlpHNptBpN+Sfd/rUWayvr2HTVf7s1Ph6NetkUdW1QDLOLZl9pIygThu1/lQdTLVWE9GFD6qcT0l3lsvn1Y10+0MUZ2bR7vZQrdWRzWWRjsXUIaZyeSELsclQjLJoMoUIdTStJk4uLyPihAyKgNUZR+ln1hVSI9ZZqYxT9z2A4snzePY7vw/D/CzGMZqrEh4zGxdeCr0RafduPKmCmzOYMcb0JiMURgKPZjIQkUf+Zbr3bfYivQr1a5xFOouQNGcWiIYiGPqg9Sj4zEhW2ite3Idxh3FSXDjtTElzojgisxxeMG5SYYeDCwilXFZLY/qOYOmvO5Jrmxo/CgNlpWGUWl4I/QYsP1uq4CMlsxV5VpWFlktQ2eFBb61WgCq4JKiQVzfj8xJBJMGBVoeJuX7KKuQuTDyYTzIwin/PmYi5FJs5n4aSYZgrAaRdpiEThj86nbTDkuaK/PkJd2aWqM7nObR/p8WEYpMdu2dFbvYiNgwTxVsRu4TmzPSSr4e4O/+bl6aEmh44Fo0YRGijoRHau9fwJ7/5K8iii421NSnZ+QG0+kO02h15I5UWZlHbr6o1Vxs8mWgGw1Msl2F0MlljZuLI0TM3XIcwlNjTDkMqrMjo2XOlInLpFP7Zxz+K+ZQMy5BOZmR3L9iLrsG6ZHghW9Wksyk4cuu9+0VjrYrP1EznIkBLHmE23NYBJdx3hCGt8T3nXfONkGESfp5mkyaKNUW6Hc1ifomNaHoYkVxMtaqXwtdrsLMZVgq2U2RB0taDh39JAEn44C592GjEbs9+Xkjv5C9mFa8Zj/t+kfIsgSYih8P3MGeRcFceY9ZpsQJVoaLPxS5Tw8ws8I0HugbxHq0ciAR0IA22LUYgCDlDxgTlAFrVe45+agaLhehr7i0TkNqO90m/fZ2eXyDo2EthAqJmkuoiTf+iREh6X3mBYBny/N/sQM0lQa+VTtjyHxug3x9hq1LF73/mM7izu4v+qC9o5tlHHkd/0MXTjzyG7b09WeZH42ms1+s4PTsndiYdAEajFg7qA6ztbesAfPe734OvfPlLWF6cA7XK3XYDo2kU9933AHb39nDt+lUUiuanx0OTB31Z0FRTFwKdscf9geYulYM9dKYJPQ8SX2byGV2KmdhI8wkSKbjeeHDrMHeqMKnvjFxmyBg7C9KhmwcVXVA1RmjE45grzyETjaCUyaBCF4PIFKVCDvMLS3jllVdx9uwp9EdDLB87gfMPPIRpfhZz9z+C+9/zzRiSpSsIl6aUFirGC4RdibJtNJmgo4ZBZM3hAB3BZkQorJM3u36DaaWVcVNSG/Kbhxh3wqGlDDsYFRzGSBPjM8yyueMcPQjkJV02ARb3/cnCW9C5OpiPfc3cmu4aKtoFYItV/62Nd4TDmfrcDlF1N0y9JOarCycin7JqpYVBjxVOMH604bgN8o1/f7eBZXBWFmQRbnvBFR7Z6RvbNpnllge7l/BngglIpXQoSN2Bdyj8N2nCOuidtsfBR5jfBOtzMmB44Jr1v1dorDjJQtIFYO+Z/3DekkqnxLlPSfxns5xDZ2A3wuRHy4pSRruavcQwnIwEdXDwntRFZnCZjC55EQpDn+rve5Xb+PRv/grm0lPcunYZzUZd+CzZYPxdrJy4mFjJMtGPw0TCaLSK4UHJwWdVzBYOzMfKgGGHyKubg37Z8ITKmc91YnTYVD6D/+L55/D973knIkwGT6eQjKWU5odYAknaqZBRRojQ81E07PMqOBQLAXo0VpR1LXItlrUIc1oYLWAHKQ8y0pKN8upGet6eq+YOZmPulixyhlT8Thow1at1A24cqVlhNKqMnEQ8rctA4k3HkEXooMDXL55wUTIThi4RnFsJLhAMNEUqm/a8R+8BdKj3jFHomiAj6EQw6vZ1gVmcMj+jvmzjeSCz+pxOe6LgEw0kTKvAW771BMPupojywHaGUGQyVGU8mfREG+dnyNcdzyT02WvO6Aak3B98e6LeB1NSXrLKVklpJmXzP9szgZUp2E/1AJ91TDg9f4fNPXmB2JxGkR12F5o6fkBLfhI0yABkgWDhXuwYSOvt9UZ48c3LeOELn0d8ElEHQ/FhLhJFJpvCCk1kOaDfrWCaymAajyLtkCUPtXq1iv1mG8lcDrfvrOF9730fXn3lZSwvLmA65u9pg1KJxx57TOfKy6+9qmecyWXlVtHptwUbkjxCV+RqtYbklAaaWQ3dByAMRipwB8szRV2SaRbPjFFXAi1TYvuIpThL5eOJq0BLRyB1/n6DUFcK424bxWQcTbopzy9Jp1JKJFDKM/J4iup+BXPzRQl6uc6zmZwsZErz85hbXsXy6fOIzS3hAz/046gR2tLMN47+1NJqWZqx0wjOyKNIDN2hQVxy+GABqUvDoC8KIHlJqaCipZSnVR4SW1x4GS4pfm5h4K+IZQ+/k/uyYd6OKhj5Ss4SmgyYQ7xJPgw2E8npxz/+ohItwyHArw4MGYejHfJwmwpPzpMRpsNMGnCro/FExkgSlb0meh1uKh6armYW9GaK7QCTGcvIDsqQoijIxMWR5u3kTK9AnVS1Fd6vZ8RrEbCyMlhAYV0OORiN1K36CT155UotAM8j0wjYxWLQHd2krSviwWB8f6uK2VmoGvf5kCCY6RizhRn5lw1FjbQBsuW9mFdUJpsR9GWmhGaVzfediNPny6DGkDtDVhlfUpx0ZWLjzW288Il/gXJyjCtvvCbF8WgaRySZxn5lX4ZzDaqEJ2MNRekuzAqz1aNqeYxSfgY7jbr5FUlEFRP2zCG/xKUBh1fFEtUAMc5c+2IBqcgI//Yf/y9IMAApRUiBDKSELikeXnzGRyJLUz8LlxcF2QbvVsAcmZmyjR0L+sIAACAASURBVFCRMWSn5UP8kGLpqnTl7QRBZah0fG5w2P0GViHp0YFqrsrcDnJBXBoSml5HlwNzYtgtcbMy3ElMyORRBS/FsumxFAWhqs3o3arSGd6Wy6EnyyODa1UN+0yEljPa/A4vaE+6+wQ7B+oRwvxvSDLCuIvYmOsuhs6gi2QEyEUoih3z1tKhQsbgZMxkTrKaJmhWa9jf2hF+f/LsSaTyaTk6CEXIpjR75OdAY0ebR5lhp5mHstCyobW5TLi9j90q2jH8OtkAUUPBi8LjAlgAqEtxlpCZM5iw2Gx42LV1RXqRfolJlv0u2r0+Ot0Rfv+zf44L165iIV/C8oljIny0KwdIp+OYLRQUnpWOp7HT6qDWrOLciZMGh9LH66CG/UZTLsRbWzt497vfjRvXr8mAlkFmdQ7RcwUXMY7wyqVLKORyclhOTCPoDruy4+e67ztbMMHuNc1oigTWtvcRiSbQH/ZQSnFON0U+nZMDwJSSg3gKveEUvWHXdVaQvqq6t4+lhQXs1uvqLO4/fw4bt28gn01iEk2iUm/gHIkMgx7mFpdR2d1DJpdSzHKpNINGtY6l1RVU6jUcO30Wx07fg/jsPM6/9wM48fATYpnRUqY3ZqAgPwu7YDQ3GU81p6HgkhkwvEj4+fL9cU5j8xV+j0Ulky7MnC9Lf3W0SIJLy0iyWY11PNKJqXPlJWMrQ8JKJ61Yg2CHsObI+il21qlrlF4Q33jB6Jt9NmLVptuE+6CfswTReMWSsgOdg2zlWiTIGjIPMGKmjXof1UpHlGXTtFjnwsP0kHGgYagL2Nj+Cb6xhR8YZ3YbmiZE7BZVo2b3b1Rmfq3dJGKcqZI1e5bgf6ahfqAyB2t112uE21aHu180OjQ1DDd4yzB8Qgt0Ej7CHdm58TjiJTVXLCFJ2MZtMnTJqAMyvUCaNN+YDff5+i2rhaytuFp8dSvqYBjYxQ6Ng+WoOphpZwef/sS/RKxXRbO6K2uMdneE0twCtnZ2kM8XcXttDeMJ1d+M9m0gRz7+sCf1dDadw36nqcUVrL/5GXIGI502Z2Ku5+BzGPJZjaaYyxcRz0Tw3c88hR/88AcFkbBrIXOJD5QHpjQxWgckXdAI06OUD12Sg94luBw4C0UZ4gMzVJyS6mjJkeoMPSI5FBrqsHxuZ+ma5opgnZL9Pm6IMJObjoead2hS4W7KpOYJZtV8hBxwmkXS+t9YfyGFVMWPCgkSUGwNsSKPOGQmI012B+pkY9I2cGOTAs0cGYOg6H+WkHU8Gy52S1yyCQpAh9T2GJEhF8+hN+3rM0qMIxi2GhiMBxiQzDAmrFUTGyuBJN66dROv3Vxjy4ms6OQFLC0v4dTZU0gX08jmU0IHYnl2S9z8lrpJqM3mZdaFBCjZ6MhO7gh4u2Awq0AtL0b4hRm2Cp83IotdMobri6BBSIVdXiSCTouFjj1b0ldpz9/sdpXl8u8/+SmsV/ZluJrKpHBy9RgGPGiLOXO2jkQxN7OIg34fleo+VubNln99fUNstRubm6jWm7rYn3/+ebxx6XUZUbZbNXVwuWwOy8sres9v37im/cSuPZtMo9muq4jtt7uMpjT2VLeHbDGLaq2KSSypw5vUZjoI8N/FHAWWTPVlkRsVakBoj0LVXneoGYcMUhnfHY+gVm8ilckpWvn4XEYOGPVOF8VESl1imq7PJ05jfWtTe2hlaQWVvT3TMEWmWDl+AtFEBuWTZ7D66DO4/93PI1ksYRyJY6COZGqxyhJRcs4SQXc0Rd8jJng4WSdj8JYSbg8vGBHRjfFn3BqbFwZnehBqM9U/hZyCjdl10y3ZLWdk+R9izQW32byQaI95+TkTMSj5uZb+zse+Ng2XivUE9o9UvG7Trf/tNF7NQMQiMzYWD1IN0GLcuFa1U3sxHsSwu1VlL+HsGhMsMfFRegNnyGgNezs1INDo/wR4RZeS4mWtchJDx9M0dYg4NiloIlTPumRMWSrXX4fUAhVUX6sEHztAdOB4K2hOBVNZuHMR8O+Jqx9Sil0bxJuadvBmRDZGIZNFIWsVjzB6woHsbnQBW3XIboTDe71+qf8nokLzmSjDRJU2YQ5zU9azZdV6cAef+91fR2baQm1vE5t37mB2YUkUyj6t2WMJMcmIZbMjoU4mT5cBsmWaLayurODa5oY6Ag30SG+NxbTxWf3I+PMQJqH7DyEbYtAJlMtZnFmcxT/+2McQ7bU1x6KdCllksn+XtsQYZVL1+/wjuKtaW23vP8wY1LUqodEwez5LKYn98LI/NxIAv0euxg7jGrvKBZ1iKBoZRWtDUK6JAKV/ERXVBvwKkZMwkFCldRnW3rtRpSKWvYM1KqV5q7nhX1SzHZtf0J8qwZkLXQ0YS91125QpocWMLhCuAQ6H69WKvoaOwr1mW39OlbcydmhZkkxrZjLqtzEedgVljOg/lYiiVm3JDHFn2sH/98LvY/P6LXzbw4/i+EwZhWIBS8eWkSlmkC/lEE9FlB1EGMioxjbM5+dtYkOzuuGekBbImUIWT85YDDdk9cGtRabzHHB/OQ8dM3mB+dgZAcgH/KyqaWzZsfkLL25WzRQd1lotvHzxDfzl115CV3TzKTK5tNiX86WiclMY4EU7lnxhFl959VU8+Y4nMJPJolwu49Ibb4gVOYzHcef2urzAnnnmndp6l996Q3uE80xSlG0WFsXLF1/DImnO/S6y8QQq1QPMzpWxvbGp4kA09EgE80vzuH3nNqKpLHr9oWBvXjCcRaVdvJpIcNXRcn+CIeeoiYRIC9xr3IcH+3so5VIy2Kx3R1hcXsGovmeXNYPPROePoUQH5TGws7uLY8dWte+owzmoHODkmROoUzidL+HY+fuweP8jePY7vhfDVB4TXlAa0DMy2Zw46C/GoX6T4XjSLxkxgxdLX04Vnh+j+Yx9L/9MRB63xlPOiyeYcp2wSCKMxjWo1y76MteBs880T2fuD9mLxpQ0UbGJtUOAnbtB6nKP/OhPfcWa42AP4zYepnQ2kRhv+8B+CroNBXmJjmr0WsFjUqLbzDcWyWB7vUJnNtM9yubd4CT+UGLANs8IA0QyII6G/CbyOmIdae7jZ1XAw435xsAgKuc5JDVdAJ8Kq2M+IB4IZiNjw3Xr0gzG4vzAbMX5uh1z8wfFw57mmNKJ6P3ba5OhYNDGhCRQssuicQkvufl4eChtkDMFdzUYT0dipbHSESLlnRF1mbx0AhVcs+mEdWDSniSiGDY28We//WuI9atoHuygtreDHiGeSAKVgzpmZuewvrmJ3qCrymOvUsXc7JzgslaLIq8kGrKXsOpfrsM86Iiby3zSo1O52DzdkE7MrEqOlUrIZON4zwMP4m//9W9HNGI6iCSVzlFCZWldNNztvJwDQcOycEi7NqaTrTEPxxLryDQh9m/rYEhpFY1a0bwWLqbP2BeVQWMGfJpvl/1bECyzLkRD50bxrtl9xNTJuoYlMrFuJXD/CaGIoTOeCFoUC4uVGplH/vtsJmO0Lzov8z1x8EvxYIq2MtMEOu2O3B54sCpGYMCEzCFy+YwOXcJGDDQTnZ/Z60zUlGCOOSl2wZCt2OHFMFtCoryI3WkO1dYeKttX8anf+X184PF34GS2iJlyDrlSAeWlORRmC7QDQzzJIs9mLuqetaatuxM9m4eHXCvsEjas/IheHVTaev6yf7LXaR2L7UOJYK1WEDPL/rGZmQ4qUZKta+EzHAxGaLZbOGg08cnP/KmSKudm51FrNdBqN3HPmbMatL/nmafx9pUr2Nzawckz53Hhrbfxvufeg8rGpgSUl958A5lMFifvvx8vf/1ldHo9PPXUO9Qlff1rX9HQvFwu4fTZM9jd3tUB/Oqbb2Bxbh7jyBjFVBaVgwpK5SIqe/vo8OyJxpCNJZAppMUoazJIkU7jnJ2kjQRBKQTJHdSCkeyguGKeC3TAmMaVHMsZC8+EbIKu7lG0+2N1FGdXl9BpNTEkrtMbIlcoYK9axbnjJ7VPyEKbmy1jwuBCdR4jzMzOIlssIZYrYO7sPXjue/4m0sfOYyA9H9ESMsZMQMl9SzEl/dGYCcN9IKYtO5tDrYwRA2zIb2JKM8a0oouFt1hlrlljOWahYwabah0Ix7I9RzRAOUB3GWnKIJN/qzUSNDM+qmCd9mMf/aoK7AA/GTRmh6l+tOFThwp0/p2p0e8yjpQJJi8b027wsklEc9jdqkEICDe/M1nY5QSIjG+SbXSoJvmA7qZj6iAkLZkHjs8ouNgJM+nViTYXQ68/QC5Hr62+Xrs2hrvzao4idpd5bml+wr5KintjUB1SioO5peO+xhqyg9F0QHZ5BuaE7PcpPmTnQVFVqWgXsbsgSCTI18Hqgp2dCyqp6JdBpFIGaelhF62gMhnbWoAUDzjmy3QPbuOlz/5HTFu7qO5uYmf9lj7sIeHHSAyl8hxeefVVjruwsLSIy1euYW52Ac1WUwy3eq2OPiFGUhYpvBoPZSXOS0TmeG5hz1NBfd8UNliORrEQT6M4k0MuHsPH/6vvx4PnT8iHzTrLlHUxbhujS/obtER3iRd9Yer5BydedVNjDYelg9FdY4eUHLQ9A14zHmcj+uI8Cv3yoeMRtErGHgsOqsip1jZWDC990ZG5Hv2DZcVGpbNmKIIO+BnEkeTzIEWag3jNAmNagxz4D0i/j5hwUx8toYv+GANCkbnsN+TWa6hPSIWdnZh9PIy7igAmGYNWIPw9zUYVg8gUhdUzWHn4UewO6rhx9S2ZPDb2buPSKxdwevYkzhXmsFzII1vKYW51GdNUDJlCVsazhKgVsObkh+AJp+LPHa3ZYeq/jT9mMLQXl+YebcyiI32DEXTsUuclzCRQ2t2H985qt2dMOrd5YiQy9ToiVXR6qDWbWNvawW+98ALW9xo4OT+L0vICtjfXMV+cwfzsLO4/dw7JbAYXL1xCIpfHFy+8hP/zl/8P/O4n/r2sV/bpVMEcowiwsb6pZ/zcc8/js3/yWQ34n3z8UezsbmFxcQHtlhm93trc1AyGwBDjwnmos8irV2todLsSR6b4bhLGEm31eHla5EhaAYJAOkFCxRD5HA0uJ+gO7M8l2k3lUWs1D4kh7May1Bcxsrnf1+tORngZDDDoDtlCq/grpjOYn5/HnbU1lMsz0uZIDNvtYmaurAtgZnER9zz2BAqnH8Aj3/rXMYrTMYNhY5yPEv4y9T0H+m1ayZj6Q3uPhZ25JdtMRZ2LD/yVJ6PvZXtq1i82zzF9lNzGnQmmi8WbDroG6II5DMMzZ9pgNyNSEy8s7VdbX4p7J4TODibMMqy6N+ggXDJmT2GHnYVlWR9Bjyyj3BIuc+aT1OhsVyZIRLI42COTzGJUzZXVK063TudP4gUjEZzeoEfbOgNH28CpoWLYuECTbDBpTtwNgAvK8uyduSCh2lGFZhdEVPMO4ftu2WEUZxuu8/v5c4/yLoLLQLDHMRO4u3nfohlr6M/3ywFlAsVSwUw7BQEeiS/5PvQayVLjcNUpybxsjF0WsmD4/ILt/0TMoH59HW9/+Y+xde0i2rU9JCNj7FcOwHVL7n+705M9zJiecNMptrZ3MD+3iGarhbNnz+DalSvK2CDVkowedlb5VAqtAXO/VZbZ+9JogrkXHCwajFKYxlEqZJFKJXC6nMfPf/Qj8mzicJWHseYvmsnx8GLH4kFzIRbY1r0PkK1TJtTE7kSGeW4kynZ6OrYBswLuHAYzqoCmaC5S9AJFg2ir3KwltO7U3OInLkY0yxemDHKAy8uEYk0xknngsEMifpwkfDZGJJ60bKHeAIN2G3EWQL0+isUiKrsViU3JAqKHFDcXRXxcV9Xdff2e8P/sfDlIJ2OpPyC7Kybb/H6/jdF4gD6jmsl8Qg9zC7OYJqbop7LILNyH7pgMrw6+8PlP4rN//HvotYd4YOU8vum+ezETT6A8M4/cYgnZ+RlEsikVOKS8i3wSP9LsBJcNXvq6SD06ObST4YIxY1kSTjTYdDafXTzmbuCpmlLl88I1R2sNcaVq96RR97HiYc0CgRcNIae9agUvXngFn7/wiowxM5EYiivzKGTS6DXoXdjH4swMHn3HU7j65lUMo3F84cJL+OhHfxKvfeVrgp2ZHskh9q3dHRWrtGx5/rlvxltvvomNtVt4/NFHsLZ+Gwvzc2g2O1hdPYGtyr5C5HjBjMjw41wtldDn1+j31BFFiFCkaRTax0Gjrbkl3yNZYOySeGnwnMukuVaguedYKaRccgkx1BrNukFP05h8+6JTdnN8jgnkkzEk0knUqg1ESOenzyCA1ZVj+u+tzS3MlSlktufPdbOyuoJkPo9UoYhzzzyHhz/wPRgnmbCaxCCWBKNgdHlwnjRmIRiRWt+QCU961X/LLveQXca/4wUjgJNdjS4lXk42rBckyi70UIzpM05ZfYXYZXNoCbNtXU763d7Lch7jjhg6c9nR/MhPhgvGLe9VudrswoZ8R/RP8yIz+Obwv10Lc8gkkyKd7KgU9rdb6LYpJqL+wKjObAVNoBbMKU2XEsKP1DE5VBZgOqMhu9jTiQEcOOumHA7dXJIqZpufmObCNAoMngq2EJyJ6AKRnsX1E7SEYfWnnBhRvnTYslYTZS+wylScm2rapAqm2mZlZFCQfS+xYsUwCypjhUfIxLjqYqZJlsGOMNj5c0Bu9GWjhvP7rFvi+5Cb8t5t3LjwF7jy6lcwl0viYItCsm0kswWksjnc3tpEYWYWO9s7wt2v3LiOmXJZcI0Gs2qnGWI0VvXDTZQlvjyBzWEI6XFYHQ0VzRT5Qh6dVlfKZA5lGfNKPv9P/sD34F2P36f5TgI84Lz7osW9YEjXiXgnIzcF99nS5ylIzJh5xkAySEyGihxQkjUlwWfIQ7ECRUN4/3p2BIMRD7aJwps0iFZ1zY+FVakNsNPM+KA7bJRaHSOZsBJlSBThELIWySSTLmQ8Ff49GQ1Q29rEsNlBjNETwrxJA4Uq1ElviHQ2jf5ogHEsIoprPpVHpNdDJJFCNJXAuNvFcMgLeIr+lDMJUsobEusdYIzlh57CiaUiOsN9TNpdNCpbeHNtC4vn3ovRtITpuI5PfeKX8NpbF9Gr9PATH/o+zKaSmF9ZMKPKUhrZYgGxTBJx/r7pBBlSp8lglIOAuWSbgNiIOKLri05u7gWacRGnF6TH6t72TZhDaZ97xWqx06bWD0QMuTsTKiPLSnYkZlpKFEH5PJ2BnCbWdjbx6S98EVsHdWTiEWWr1IdkXaYwaQ9QyhZQLM+gVJ7R8650+3jz1k08+9hjaDabigJPJGlDP8bmQVNGntTWPP9N78ftO9dx7eplPPP0s7h06RUszM1iNBgjkc5i+cRx3Lx2XSQJ+gybdCCKdquNVruNTCatbpLkG66/7XpLEGlkPEKBQ/1IDEmadUpPlBeFeUS35XZLHbtShCR4ZAc+Qnc4wkw2Jzi5T6+zaVSzJUoK2Cm2ewPkCnn1SBR45jN59HlelAqYSmeX0M+WVdPMDEqzBRy751E892N/H0N2W/EIetGElPukJfMCI2uNin1eEjZ19sglaay45ki0cFEsz0PqfMQKs2G/nWOWfCjtC4s9Z4WyawnpltLPeD6MuZp4tLlcMzwrxk0xLT5iJEE6P6fIj/yUQWTyzJLwKlwwRvEUf99fh1mbG6U3HNDBi4zDaQkvFUjGaj2B/a2W/RJFp/IUpeKUtFYmzvFCcDW1RymruvVFfRQcFuYwbrEhGjBnCR6WNaK63pgzYny41xcfnrjfyljhvIXYk+WeW6dmzDY6oKa9cxHmrjlOEn12Vm6saNYIhFlY0fHhUQBl2CP/XANvnxexisnnc7psuMF5qdm8xWh8Yub5Ja3fr7AxLjvDcvk9ccGI1MdwaD4CuhW89pefwtrlVzDpNTFq1bC7t4tSeV5dyR4hsPEEBzQLHA6xX6sjlUlLWFav1/RcVNFwmI8IWp0WZvMltfKdfh/9WBSpMf2LTAPBtprPdNCjToUHdBQzhbyGnku5NP75z/1daQQIKrBSFwSkICLLY+FzE+avgbJpUExDaCJIPkODXozwwcVN+q7gKOtD3IZEHHavGC2zyBFbDVQJm1D8ZlRky4kJ+g0O6NOpLJoNzqAyJgokVDuOopgryvaD8yOuTzESWW3FzEuqWa8gwbkS7dKpQxlRu5IV5ZbdgNnBECuZIB1NYq+6ZxWx2EQxjNtdxCJj1CdtTPp9RBNJ9FM9zJ26H/e87zmM0iXs3Hgb094WJp0uatUa1g9aiKbnQWHw5Ve/gD/5T7+LHBJ4/zvei8VCGeW5WVXbXMvZ5TkxeJJZuivEEaWIWGxMz305TE11Qo6H8FkiqSu+WGiIUmpxu4R+Dv/xojTY2IhT6Z1mIF7I4sltfXRQsTjgDGo00MyBsBAjhv/q61/Di2+8iVxxBhG6NIyHGMcSOLY0g36ji+XyPEYxugSMUMqUMEom8Pq1GzgxN4vz99+PzZt3pBuha8VGpYGDWgWZZBpPP/lOHFR3sLG1jlPHTuPtK6+jXCggm86jPRxo//IzbLca6AxpehkX84vvv1o5wMxMUY4DIrwkklivNpBJ84lPUMxIjIaYYjDovJzWGdbpd7w4TUrVz+RYRgJwnsK1Q4t/Tkp4SQ3GEYWi7e1s6TNrdzvI5ovotFtYKM9gtjSL3miESrWC1fkFjMjwxFS6ofsefBDNbh3zK6fx8Lf/IM6/5zn06JidL2oPM07Zki0noBuaFPqap9gg36jMtJWhszZ/qnUuspVhMSAozC8YHxqY4aVRks3ey+BSdfZu8MuzRo4bojbz62L2O7mH/YIJ+knp6shM/dGPvqiRjf5CjdbRwFlD1MN0yVB5G0xmJoMGQYhB5lbzquYTrN4SqO520evSv4k/iWrpgeh4mpH855eKdx3hkrE2zLA8ieAkrLDOKVROYlkRlrkrL9zCxwxysgdrcySDwgxC0LORDcgImSS1HTbnEYX3UNFs9GQ7HM3tlhCX4B4XpYq9NLXcDP4Z81xi04hM7HgoB3p1cGo2USVnATxsrZMKsx3OpoJbNe36TXcjZQ6m3QoufvFTuPraV1FMRhDpt7C+sS5uPg9UBoW9cfkaIoonmKgS4u+kNQ4rSn0GHOr3ONSfaMA8VypLjEmNQpv5NoiJIaNqe8ioZc4xJoL6qB3IZlJyBGBv9gMf+CC++7l3YhAdWHY9g23VyVlREhhfgmcOnZWdjk4ozO1SlHzo5nl9vrbhCN12W1Ulv1d6Cs9H4WdG+rvFI7PiIuWWmHfSLgqZMHJdRZCYkObLyy1pXljcJISZuSuGzNtJ6UAgjMPXS+pxOmWD+T7D2pSSShjWh/U8NIcTdWuUp7J74uueY8JhtWnR0ymaHO5jMGXkrc0AiydPITM/r/iog8oaVs48gsTKGXT7LaSmXfRbdQy6DTSrVdTrPXz5y1/G+u3LuH31TTx08kG848Q9KKWyiJUKGDHIJxJBeWkRhYUyporLYHKndcCatXg2kwTMbr5q8LcnvXrERVC3833yota8y2eTd98yNuz324bEHKZjkmWk+ZaJYoMsgP9mNHC/19WabLW6uHDxDbx46S1sV5iRYhG8pBnzcOf/zsSSWJlfxG6tos95aW4ZGzXqXdpIkc21chzjbg/lclHBcfutPq5eu4JkLIGnn3oGlYMdHFT3cfb0PXjr7ddEXDl/5ixurG8IGmJB1Gw20GOBkCSduatCYWd7W4wyni0kbRDy3Kw1FIPAcnCukES91UVRuTks9uIozsxgff2OzgPmvXQZnibmYkRhYCxg6cVaiCeQy6XRarblBi5rJWc5cr5CzQ0zaLh2KBPg95dzBVlrlWbn0Go0EEslUJidQXl2AaV7HsZ3/Td/F42R8kYEXUv7Mo2qg+mxI3H/PULbZgtjw3xyvaSHkV2M5cNoDquLyGcxOneNOSaDVbdVYtFnukL/8zDrdDSakhKeKfw52s+iph+J4Pn9knX8yMdenBKzNn0HC/7gNyYU1ipuV5gbLhucf62CFzNM0b78PjLJoho6xiNJ7O+00evQx4tW7XFMo6RgWl6BdCtOITZqqR3owUDQ9C4W3qVDylX9dnXyWZtIzMSJR2wwjaKCbTRvYreBMWM+e732/Rw4DFAkJZEMNGHUZt+vwCTXS6jfiQXxWUSziEOreadL637x5M5kLKrBOhlYsq7RoMwgMZpRm62Nz6TcodoYZOyEWIlKhKK3axcoXeuqeOXzn8TOrTexUEjhysWXUK1W1bbTY4r2EVdu3sbi8nF1L+xMePFz5tTrdlz4F5VNuTyKhkOUcgVVHbVWW8PTLKsT5nh4/DA92QiNUI1NFho7slKeOSIpxMdT/LOf/UmcXixpbkG4yexIzDwxOP1aB8ODxWFW+UxY1xK8tzRoZl4NjSTHTD3sic4uM1QKyJiJnuTPMHYeKyquH5oA0qYmkypYdybWW1rq8wT9mbrMIzHtCXUsfIxkHbFx4qWoSm8CLC7RpbcuSLBxcKDBK6m1ikQQtZqwUwS9TksbNZHL6pJuthtAbIQJb7JkFnHqrYm5Lx1D/vgpFEpl9DQL7wDtGqprN1CYm0ds7h4VH9NxG5NuDa1WHV2ymPb38Uv/5H9FZDTA8+99H86XTyFPz7dUAiMWFdEYMjMziM4z0z3l8RIstC1DKBBQNO8McdyBrKND0qAxY/p59So2mNPqg2zAWWPydnNNmRhFgTpOmJHMNwlhbV9YwTBGv9NRwBaLnPWNbXz9zSv43FdfQiaXQSGdMJuT/lBJqTOlAvKpLIbdHurdFk6dPIV4NIlXrl2hySGeeeQhdMdRNA8OBHOdOnsGO/UWXr34GvKZHD74/m/Dq6+/rNjkpx5/B2q1PXRbTZw7ew7blYrZnEyBra1NpHIZNOs12b/QZfzg4ADJVALFXFa2MZzpNIZ0XE8YfJWeotkeIk0lgyyGUrJI2q/s6bIgZFZttNSJsTAlXNmqNdHHBHnqrWJQGRrnRQAAIABJREFUkVk/OMC506e0V5nhlMykTRulgi2H8swM6vUqsskkMqmcDnnm6LC7OHHunJ7r/MmT+OCP/ywiC6cgHT/nhXRHkYKflwg7mZFfDiSf8IwNlGYjrvASMHhc4Se+9t06RijCVB2xvOXc4JgXgslJLLpEA39nZ4oQo8gT80Ezc0yO9114KQd7WzO6YHRVuEGZVTwmMGTfHOzmTYHOqpoDwyNvMv5MoymbTYwWe4wdTBo7Gw25K9sFwgvGH4TrGwwG88hYj94N8xdjlvnw+ZDZpt7DXGPd60usMjkrGx8/kOpEVNDQyoSh6mpE5fOOhgc+zKeL1XCE2ggys0YDLcwApVnMrpkxchML+nEbf5EEhGm7nY4uLku1LObz5tTqMyFeMJz12AXHuYjRtFnFU7twdwcTIDJltUSn6NU2sXbpS3jtq5/DyaUy7ly+hDcuXcTq8RPI5nI4duI0/vJLX0UyV0RnMFKCJQ+OUqmgiog0UmL37Faa3Z48yYpyhWW300Gbg814GoOpZa9YFCop3mml/mnYGZmgXCBLCjItfO/j9+EXfvSHzT7EO0mjgptrtZ6bH1pG99Un5Gpft3b3yscOvAnazZbpr9zUlIwtCkD5HHiRci2Z9iapCo1ZJJEJKeExREZTzYyYwaHIZF50ssBhJZsUs6lYKKBx0FQFyrUt9gwiWFhcxOb2pjY6K3RePvOLC9jZ29LhpvURhVTcjJgeEiJIJJFZmMfcyVOYTPqorV/HKFHCicfehx6/JsIDi2mSXSR6HUwb26g1NpBbuh+JKF0dzN6k02xi1G6gun4bv/7Lv4Lv/pYPoZBMIZcqoTcZIpGl4eFYXVa8VND/c/0pAZXwqvabQ+maE7rDtYoYI7FoGUqvRV1qEDZbRRnoyrLqcRanDozAHfML51BkSdyfljCuWeIlLJYRGXMdanlGyq+/8PolfPrLL2IUocN6D7OlnLqKSqWOojrhCRZmF/DIgw/hoFnD5sYmZmbm8MbGGsq5Ih48dxJ3dlqoVXb0uZ07fw6Xb93Bm1euYKZQwnvf9U147eJLYo898tDj2Nq6rRnZieMnsHNQ1Wc0WyzhlQuvoDQ3g16nLePKQomHel3W+oS0GvU64skUdupNCxKkyWUhrkjy+IgU8hGS1NYIVrc5Lw9xEkcO2l2RFOKZNBKxJGod2sQkRZSxud5QxBDOB3lmMSOmVm8gTrNRRLEwO6eOOZfPopQvKdag1+8I7hpPYzhxahWzC3NYeuI5fMvf+gg2q1WhFexayE0XVEaKMxX96jTMBNMG+Bz++4yGVGb3K+sJ8rL3YNCXFQdcH2EuYyiZTbPD5aGiOnQ3LOj4i2h5Re8zpzNz/mkuKMZQ+4YLxqb+BpPpYJBY2lTngq2coivhlWeZKAlSjoxUP1Mga1gwWVBxpLB+50AhRub5RBU1zRXZdZgIzggDR1kTmoLrurNb1awsjMUWtAihsyFmn06briNkSlrnYkNjO7yNGaEux6mWppuwzUX4JyVLGeOQC5skHZVQj2sAgj6FFbeGoS6wFFXbTSzNHuuIDKGZRbGon2+QGy8Ku3wItZkJpsUkm4CTCn87kPVncl12A08KLWsbuHrhc7j2+teRiYxQ3biFm7euY25hAfNzCzr0b65vYRSLoVLjMDnEAFBo2XTaNg+XBJrtDpqdthY0F0ar10OLorIpM+x9BqO2moVDSpkaFA9iwuEnGVcptNkZAPjZH/wv8e7HH7T8Gle2y2mZF5LgMRYINqw/pL9Lc0KIhfAXZwZmh8+DnBbqpj0Ye/RDXwwbbnJ1Rxy6s06K8Gt4wSQA5pbz4vE45mw6q683zL1rhRLnbT5nSyfSGA0mgkP4daQ0h3WYSDHLnlR3Mq+maHcaep1iU2GIJunj8/M4/cjjiKZy0pWwgowTkmtvYxxNYpSaRyKfxzRBmC0mJlOi18a0XcXBxmXkF08BmRm5F/d7U0TaFYx2b2Pj0uuId0dIIolULI3WsI9ELm3xDyyGZvKIF7Jm2CmxLmed5mqh+afT2sXIVFdv+1bYuIpAY5KFGQwt9gV/+9xVI36/YDTo9wrUuk/XP3gqpuBkd7+mtocXhyjYbUJkPVQaLXz+Ky/i5Zt3UKtUcHx1RQUKtS/xmJFkctx7maxSHxlnvbG+heMnTuFzr1zAOx5+CPeeOYbLN6vYWr+uNX7q9AlcX9/EpbcuY2lhEefP3ItXXvu6xMUP3fcwtrbvSId2YvWYDnqKO9PxJG7fuoXF1WXs7m6h0+0jnc1qTxAWZ3fOmW2nN0C111cqZqt2gLlSGr1RFJEB7Xn47KiLsbVswkIrRkmcYfFGQW2t2UaKFk1MvPVZdYbd4oCpsiNk6eSRTIqd1hoYHF/M5lCgw/t0hFnGfijeBLL5b7d7WDm+jOJMEeUzD+L9P/wRoLzIF4MpbYwihLSj6Kubn4hlxw5FVGJa+rNj4QxmQvcBIwFQZ0h4LMBkRgS081cXggcx6rwldKY9TNaleZ9Z2yEe2V26GvsTXUYjIwAQhRHkxjr1b3/cAsd0ELiLYzgUJXDTkD+o582jSRcMWU8canIQ7QB3grYnhIbiUzBqZGezgShVpmrL+PCYK24Hv7XX5kocLhuyGCTMc/t2vuygyJZOx4WOUpMyj97NJ81tN6I8B8t7cXCP7CVlloScD4Nngj0NMVvqUIxdRpqqzw889Y2bixU1ZytOgrVnFPQwzhSTKykvDYHdEMbK7ykXi8K4Dc4zXF+Qi2AKg8F0EIudRqq1MX7IOA2iUHI/hq1tXH35c1i/dgmTdh3NnXVsb2/JC4k8+rU7m5hfOYabm1tagI1606J/Y2bdYRTVmBYgh/qtbhelXFGvlyyy2miINAeDrJS9uhG0xxlEv6tEP1Zheeos+PxSGfSHUeSTU/zOv/pljJs1ZZxb5WN5MWa9E+ZQrrQ0z2UdfAPlhRhF1qC0GNpt0tr7UmML+5f1O4fwplJmwTPokeI8RYRVZCQpDoRmK7Iv4cyI3VZCJAU+g26vrZkLuzquZ15gOmgnFNKldGH+/1y9CZBdZ3oddt563750v96BRmMHSYDgOsMZDmfTWMtI1r46Llm7nFEsS040iVxReZFtJZVKKkk5rlS5SuWKYysaJarYo200M1yGQw453EASQAMg0ECj97f02/ctdc733wYcVKFANrob/e679/++73xn4b3E+7o1aJhPGJ+H0BDjAH3Aonq9qbWzWHr0HAK5LCbhCLrNHhqVqqPyAtF+FZN6Hf3wDKJLywh6I+TyGextloABLV9GmBRLhqPHs5j0qc8YY3h4G4c3r8HrRzCgIFMGoDHEkhGJXnkZhhgjkk3CyyStIfEM1zf3cis21riYy7XkqMpRsjmE0J12Ws4jzRAFFz/gaxuO0l/tq/wJxRoD60bJONPHBSObnxyFglSU8z6f0N272cKtzS187VuvYrPWxrDZwOmTa4owHg87OolWVs+iVyspG4WQZjASwfbWDuYXV/DOndv4nueeRS4VQneSw5V3v4NcdhbLS3O4d1DE1es3sbSwiEuPPI67mx8p336hsIRiaQf5TBanT57EXqWC7OyMxM9vvvkmknRMrhyo22bnpoaPBqWdlggDhMhazp8ul04iMO5gEowB/R68GKn9bDIiiCU8CUctQTokRwsu33lm0RImncig1Wlqn8cdTcKLwGP2E1cHbNhFsgijRhr8eCJ7Ka7WxqEpkl4c3jSoPKcKowC8OHqjIdZOnUZ+eRWFy8/gEz/2n6HWbiNI2j2fzUlA3nS8/mM/7VLOE4S6AhhI1T+RWwcLi1nM2J7GJh0rFn7iMJs2a0h84bm1zabet0ht3/bfZ62RpmwLf6nH7YwmmcgVpcAv/uZ3p7xZDOpxfb7LgCGmZqwAB32Zg4b9v7p2LoMjxrOXtsM6b3ZL3WYftTIzIRzFEeygzGLAF1raIv5BpoftNoxeLIhKbrAOMlGola1iOIbzzaWdC18Yc62l2YjHMRmR886qTFohr+JQ3kE24loGN91xbYwzi3jFyjpHAV5EWWkwZ4NqayewpLiQUAm7cxN9Gugj0sFDiZ/au7AAB0O64RUXICsWLvyMMWaQhrM2kWDRvIwIMbIYGRTnQ5UTtMv3sP6dv0Dp/k1EJgNUi3uKSaZV/0JhTtTkdC6P63c2EU9nce3aurItWPiLxaIgIbLK+r2hNAUMespnZ3TDk7ZZn9DK1/JQuOegUpnUcTNzJGsuqm4vk6SLMAWHHlojqtgDuLQyj9//nd9CLETYiO7QMQSHUwSjwJDC20AYVJ8YnOgmGY7ljIIV1dX2MYTA2N3xvdH+xd13cpAlLXMCeNE46pUm+ZcYD13a4mgqrykyl8w6aIpJJIZMOq6ld7dn34+ixj6JFAnGP6cQajUQZUkNxeAhignhWBojxgGkc+qavXQCr/31V/DkZ74Pw8IJpPL0hZoik81KsDehKIF7Khai3gDje7cwmV1CIL8ALxREdimHgw3uA4aYDLoYVw8xbFUQShcwKm1iUipjwlhf6hnqXXNeVj4IVeIDdbbBuIcx0YFMHGEaWdLNV5R2g1t1TZ1ezJ5Lf+9n8AefBcG6pNVTX+TcDkwO4JuRGpnHdimWOspfvuMy3z4WFRYYPp9c9usZ5t6FxXlg9ORWr4tyqYLX3vsQX7tyBaERn4Eogly4x5MIRRmBEeXqU5TlfH4Wu3u7gih5yHcmAWzuHuCTTz+Kq9eu4sxjz6J3uCdGViCeRXDUwZXrlmf/yIXHcW/jHi5ePIN7G3dwWKlhaXkBC4UC7m5u4uyj53FrYxN7u9tIx9M4LO8b4SfkIbcwj161gp7IMGQFDlEjVXgCZCIhJGJhy2AZMrKcrslGxeZ1p9btsMvCk0F3OEA8HlZjMOR5EwzpGRl1WuSEcnBBJkYdWVQxBFnGeoyGaA6G6NEdeTSR8DKbjItldvzYMZFS+D4cHBwgkUpjefUEEjMFpI+fwBd/9TfRCsRMtxXhBBMVS2ygTB6LVBZVWawyCjGNWcadoaViWjiZTzsWvOWEHSJZanLxp1yz/TKEyT8rjRhgSv4HO5gje3miZkIYHsTVB35BgWMOc3Vdp3YcpG2SqmnfypIMlWniXJR1AFKF7ufB8ODloWTBS4elBnp8/5QuYhWTBUmdqBNy6oZ2mQQqgH4muk8BdmaDPqPhSFnvst/ZFfBAJJuCkwFZIzTT5LhOrDEYpvCJ1ETS6eyg5IunSJA3jw8j2F6EB6AFhhk0Z4XUDC/NtYDtpKjEIjRYgRGt2OHaWubzo1LiBxBn5xtPqHvh97AibkQIP6lT/mM8BNyfXNpKxKjAMX6cDfAOXv/Lf4fi5joW8xnUSwf48NqH6lZncjkszC+g2emg0mij2uxge/dATshz87NSDJNCq46Dqt/RCKVqDflMTu8DHXkbkre7CUziVxpcOCt30cnDMv+kSIyCL+4vWoQKSZmdDPALP/2j+IEXnlPoFW90AVnC/fmnkR00VYogYkWA199SEHlPWPwCsWRCLgqbcw0Bv1Sd82gqmmmtXEe1WEU2ye4viDQnMep8+vyZp2LQzVOslkkiksihVi4jGBzi/NMfQ2R+GUMvhs4wgHCzit37d7By/jGRBeZOrco+v1rcwTiSxJQWIGS51+9jFEpjmssjV8iKpEJtFXc6pMGyY+fToxyV7ZuYehn0MnOI0HWaBzgpq6MBRp0+oq0mXvo//mc8/uiTmNQ6IsPIvbo7QDwSkzCT90VvPNQ+LJ5KYESGZjyMZD4NIoQGRfrBdY4RGeA+xuBb25UK6LZJXdY/jiDPcc8RbBxfVAWD74c/tYiC5EMeDgbjz+RHFdAihp+vXZ2KzgDjTpdtMw7Kh7h+9z6+9tobKHa7GDU7OLO2oj1gvkBj1n1cOH8WdUZ5T0ZYPXFCeq5cLqeOvtzqonhYx0/98Pfij7/yJzhx7iKOz6Rw/eYdnLn8DOoHW/jw5m3Mzc3h0sWntbT3IiPs7WxhZ6eITDaF2XwOlUoFZx49jw+v30S704RHd+pOHcPJUK7VT37yE7h15V0MOm10pGvyUGy2Bcdmo2Ep9xv8/xCLDR2Rm/Co6p8OtbssNVoIReJKjMSkh5lMDgflGvqBgLJgUpych4TBQkhFgNlcUmmdFDcno2G0ByO0hhYKFgmEsDgzoymzVCrjkbPnJcSl9RChMkYiP/Hcx7H6yEWc/8z3I3PyHJqtLkLJOIZg9hMV/qbT4mQi6yc23Vz+83l3bDGzkVFvdqRvMU8zZwfjQhr54Ao+VXKx5S0ZK43SAp7jFkrGz5PtjBNoStmvaHprJ0XmYbn6O3+POhg7MPmg8yIfCR1ddot2Dc7s0tyUjQts9MgHS27ar4jNgjD2tw+FmdOzR10l00fkmeMUom6A14H+EAXOpnqX7e7MKh8sIP1AMGOPaVFOfFwrFbNiYe6CMihoHMTxO0hRkm9Jzs8JS/eiECcuqZTSZ+FUMv4IcR8wEMvEp8j6ZAPtFpT0+TBzRxscp2h3YlBHAuA+gqNuUoeyuS5bqjCLmGlIfGGophc3LUUo/IyacJMFpl26i833X8aV17+JlfkZjHttvPPuO8JZT6yu6mCKksI7Ae4flDAJRbTIPH5sGaVyWfCf0vB6Ax3yB/RlSrPAhNHvdNFlRDO/OGBdcb3TNo83Z3SojB06HUyBdDIBUorpj8RoAuph4iHgn/z2b+LC2jFEvaD0NJFgRJoTTXgPxSf7uxh1QdRRDMkytALExoYssnQiIWxbV5ZahL5NwpzASIm+e2sDvVZf7sW1yiEatSZKlQqGgSnagx7+xf/+v2DIiXMSQ2g8QqO+h/zxM8DscXhegm6emFQO0GtUEJ1bBJh9M5uxNqvewtRLYcSF/gDwRg0M+1MEslnMLc9gb6+o/CNCO44Uh+DAwzA6xqS8AfSDGMZn5djL+4tKhWFrzChFTCr30bjyCoJDphrGMOlboBXhBy6A1YLRfZsFNx6SkJNW/MPgGPF0HJOAUT8NDjNXCZ9AIehalFNnKsp7mQXdNU+2arHiYMxGs9+xs8DU6U6sZExOt5OxPQ0FuKaHkxv02DHJOIHSrqTX5GmGjz7awp+++ho2DsvwAiGcP7mqHcxw0DOUIRDBIxcu4PaNazhOWxcy/djwRcKIM2J4NJF25jd+5Rfwta9/E+F4GouZGF574208+8LnsXnnOvaKh5qGnnzyWdy4vo4Tq0u4v7mBVrOLwaiHs6dOY2dnG0987Cm8+/51HD++LIcAXh569bVafZy9dAlbN9ely2l2+kgkYyhRFxUMyYeMsHlvwGkyKnp+qdYQ7EtYu5DNothoUqBhYuMQMOI+OJFBle4PgQkSREMCYfSmU8QjAWTCdBGhswPRFZ6ZcTT79DFj40ToOYbCfMHWBoMBCnMF+bkx54lNMqJRPP38C5g9ewmnn/8skvNLKhzTQBS9CdClIFTFxSYYws7Eiph+KXdl+Y+Z/a/clR1EZimWRmCyc5gEF3MD0TFsWKuEmWSe6u+F+miTbe73PsXdndlcOxzJRDgE/fJvvSV6mOkKLJ2MTBrrYsxqXVYq2kNY5yTcXFYxPJBoc8CPBxD1nHV6P4iD3bq+F5k+xkAgfkvXXSecZKUl/dcZUdr0YoXCJaDpzPchAO05pDI1NS7dgjmy+ug+vy8faNpyyKpiYCwJ5tvzQvAwp2ttPBYX7smvow2LT7dkYVFOddiMCP1wsSPnWRfWpLocMIHakRbIMXksP4Z7G4MB+dBTu0EiAb2/2OVyOtHE4rzQtJKSjYyfCcMJ0Io2Cw2lka39O7j11tdw54PvAsMeUl4Y9UZdXZEtvwOYzc9ojC82GughjINSUSwZHuQsmLzBKIgkk+bg8FDXj3kUrXoTpW7TbC7ctFFvN8U04c8v2rYrMCQvEIYcqLMKymYmmUqqSw/1Ovjjf/2vEB62EEt7cgSOIOImOjvQ/pP0O0f0mIwpsOQixQj2UgLL0t7gMxYY5Z5LMcyXP1a3Xy83sHtvC4HhFJWDkowiD1sNtAd9/O6//B/R5r0aiGGiyIImUoXjCOYWMQgFcHztOHZu3MKoWUN8ZgFeJq2vWz6xhPrGHoahKBZOzGLnfgmY9jEkOy2ekgDXngqjb8rTjO3ZeAwvm0FtexOjegcBLwN4cTn0BklmaNXR2bqL0rWrmKEmI5ZGs11FDLEjARzFkozy5c3JXBjayJBeOwpOkClk9Kyw6fB3H/beGPlBfn1H7tBGnLBFre34eL9ZUTGVtS1dnVbMP0yc1QufN0GXLmVU0gGXsaTkTbfgp1Ca7w2ZT+NJH/VyHR/dK+Ib71/D+v0NREdDLC9kEEVMP/vBYQnRWAZrJ9awv3MHq/PzcicmxZ3Lb+4M9pn5Uqvj7PE1bO7sYGV1FY+fWcOLr34H5y49gfWr7+h7cJ/1yedfUB5Mt920hFgKu6sVnDy+ilqtikAkhI37O3j2Y0/j+gfriMYiGAy7GAzGWDl9GvdvXBN8LlZVMIgWfecGY+STnkxp+9wpDemYzvAwQ14YQb26sIBKqyXoVQFewx4SDHAbTtBT+uYIOZJiQmFZ0rBYzaWSiBCWj3JKp1wirMOfujWlm7qG4djKMRyWipibXzBYl/ZCgtOmWFg5jtXHnsLf+MVfRfrEaVRqbSQSGZCG0JXo1dIu2XQq70UsMk5Jtio4Srd01GKeVYTXzMDeJhLfl4xwmU9J5grBPNr4eBrZQ58rrzOLWjZxoJ3d0iQ6Y1mRxriDkdblIUGWFQb7Bx3D1NEhLfdei0bCQPxvf2p5KFO+Xhqg0zZzP15MdlzgJEGxpbOKsS7JSbP1Exhv/Wg/IxW8cfbFRnJcBR9nJmzC7l7Czofs2idaqitfzeE0LrjKqc7JLOISziqtdXOyN1fh8AucKdmFQ7tsBL9bFJvM4yRjS1YTmz6Ik+YEoAwXFkS514Yxk0nT3lkfi7FD4tuvOOSABHEGQdrexfcrYwES22wyQK98D1df/So2b7yHZrWMY/OzqFYPUawcaum4tLAsUeLS/Dy2S2Uc1Nto9weYyWVEi2SBsJtihFarg2avq9RLFtteu4tDKp0pOHT29GSZaZqRKzCTKJyVTSCAHHUgNBUN0Dl2iEg8pveNQ+DjJ47jn//230MoMMKUxn/0OJOrsjNYdGQDG1KNMaOundHAIngYdsuP8f1VpjwxXwWD8aaPCuajxqXX5GQwQKNYwZABVeWqHAq4xykO+/jy//QHGITjCJPU0DlEbOE4opklsb+YB5n1QmgcbCOUyCI1w+I8RjcwRGwI2W9QyBgchxCPe2iVywgoDTWixoCHq+4V4dPcIZLiPcC0VUOkwQkkiRBhrVAQta1NbH37m8gxC4h7L8I0vYEuGK12+HBSdU5dDyejIfc1bLzilh8SiAYRitGUk5fCiXo1XZqztLEcHdvHOYPrrnTFmk2WrGJc8JscDRxlXDRlZ8tON1x9HVl+Wuj6ZrJW8BU8Jj8yTp4jXQPuHniYNOsN3N3axYtvvo/3bt3FHF2e4xEtywfdCTK5LPYPS8jk5jA/O4tKcQvn105ir1gWwymVziA/M4uXX3tdzuBPXnwCb71/RRT9Fz72DN65cgMzi/PY37+PUJiOChNcvHQR+3vbRpwZj8Uo3dnfx9oKLfs9FA9LWL99D1/4wufw+qtvIDeTQ6tdQ63axPzqMfQOy+gzkI8TAH3HSPFvtjGTTgjK5zPDRoaecc0+BaVm7ZQiKSkcRqvd1W4mEKYzRAr9bp+ERvVJ3KURSh4FA3LLDo/GWMmnjMDheXKPCEXj2qGy4NDbjxR7mnUS4mOcAxtGXncGk5FunEhncPm5T+GJL/4IerkFzB07qfuPzRD1VtyZMnWIBca3fOFEY+aYtuggDGkCSztvxSgjTCaast1PDBvks+0nxNos61J6XaAZP8Kv4feznbo9t5IGqGgazKrn/Jd++y3+nPZgu2AwK0j+HsIVKAfRGwWPhYa26FFBSmYTbsJJ2otUD7r2Q5k0XvXU1vdku7Dq8Y2woqENB6l/fEhcgeG7ZNYDtJAY6CC0FDY7rPiz2pFldu8qMk7QR5iJD6L2LlSTam9kMACnGL5phtpYgdCDSLqpFOJ6ERqFxXBzYk97QK3Qcxqij5ERxizWWGOvo42yKFCsxaJKFgc7hSyXxzyw2cXTEUD0UnuggyzQEoA6yqmyYCzRUu/5eIBpcw/f/uq/RaN0D+W9XRxfmMPdjTvStfBaMn6Vi1QyYIIRD1dvbyKWzmLQN+qv/h3uODjZ9fuicBIi4+se9YcodprSunB5TS1KiyaBU0j1TN8msttkkcN4aBlD9pV42WLxJbGCSmZiz5EwfvSzn8HP/ND3aR/nEzWkv3D7F9NlGIVZu2m9N8Yqo92Ofy/42hh2hD5DzI8D5qQ26JAW20djv4JerUkupjQl/Pn3KyV86md/HCc+/jxCtDRvVxHKziM2u4oQSR5BD+NeA8F+G9MITSZnwcZEAkUHFwgzZbPG+6HX00FBhwG+N6Q3syunkpn6oskogE6nhcSoj7e/8hVkU2n0hy20divIeTHtwgh9sTgSiuRcGvGSCuNjE8e7i3BMs9PENBqUdUooNZUFTCQVE+1fTkeEhNnYuOW+Hmrf+80x+GzS8y1jDCYzEeaDLtOsPkzXJu0Y/+rILNSJKh0rT1i6r1c6Ki6Edkbod3va4R2Uavizl76F2/sldLtDJKN85kZYmJtF3Ith76Ao599UNqudKP9+7dgxbGzuIBpLoTA3j9nCLL76F3+JRy9ewurKGq5vfIRqaQ+ff/5TWP/ovvzlKrUSMplZTMZhLK8sodE4RCqVxmGpjFgspOknFgzhzOlT2ld97Rsv46mnn8C9u1vKveczV6/WkZ0rYNSsynVgErTo45CXwHQ4RjoWZQCBfPxm0nl0+x3Uu2a1lE4nMW41EIjy+Q5osmHeCxmNRCpavY7OIma8KPzYXwsaAAAgAElEQVQvFNK+hWfQTCSAKCF57vXCQXQ6fWOtSk7BSd1WDxT68r1KxuJiPLZahOO0vcbZRy5i6eLTeOpHfg7JhRXFBZDQMpqEzXeMTDKSZqSyt9hk7mGMOWaLeT8bhueuPMyOqM1WhCSidFYwCpXTDs9203Jdd1b9+jck6jXHZjXpTjSts9lPTP2lf+BoyrrByGgykzwbuY31o6W049ObtQkPQFKMablB6IMHrdma18oNdBs2EU0Z68uAMaqdBY+58U2Tjd38UnQ7Nb7s9DXXu0PIx4Gd8EcsGBpIMh1O2eR03bUsEIoCOa6SkSVnAuXZWB6f7GS0/DDjRyssPOit+vI3sX/luAgK5EFneiB2RyYkZSE1+xod2HpgSTl2YjcuVzV1BbXj4SFATySGE8XDYSQZw0qGmhb6NvloMiWFlAVP8KOxyGwi4r+hYBL0K/fw/iv/ARvX3ka9UsJjZ07hxo11NHj4R6MozC9ib2cH8UhQ1M87W2WE40nFyNabDSmG+YDxurHINDod+XMJ/hsDxU7jyAU1k0zjsFZTF0MbexYY3gd+oU+Qf8/rTnuJUBBtFpvpFEnZ0gyQTyfx45/9NH76h76gh4xQgQwo2V6Iku1Yic7hVwtoPRQDKzauFZElPEdyLfyt8FCAph01FeGdEabDKbrVFjrlKvr1FqL8eLsD2sxul/Zx8Qe/D6c+/QKIsE0mcXjHVhDQ9OnJbifYqGEaTgC5lDUiYxoYslsfIjiNiQEo+j4mwsRJaVZjwGdBei92FtY1zva7uP3SN1H74C1kkzMYMIeEbDHl5ow1zY0GxOJjimHmIUnzRF6TQbenZy+aiKE2aCGSTWCAFqJU7Ht05OWz43RqTvCmlE83vfg6HnMCf9gJPaDGwmfw+db7vjKf97dEdq7ACFaTy4IZj/pNJwuvBHnUgQgW62PcH6JHgkizgfc/uoc//qtvIhCLI+lF8Mjpkyjv7+OwXMPC4ixqJJ+0+4jECLGGEByMsXbyBAZjoiQsgGGcOXsGf/7nf4FPfupTInOk5mbw3ddewdOXLqNc7aHZqaNUKyOTziOVmMVowj0p00bJ9Iqj12vIbLVVrWFxbh7RpIfX3nwHTzxxCXt7JeyVikhnEtjf2YOXSiIfo09ZE5NgRI2aOWkHEaffYHCEfqeP2XQO4+kAxXqbLYBMaD3e+3Gm00ZRrDNGPIZRr49kPIZGtyUCDM8kfi6tdzsjalFGmEtGkKSV0xCIkqU2dJqzwATNZktOAby5meDJSblJqnLUQ2FuVoFoy6srguQWz1zGz3z5H2OUzKE97msiH08i6E1H6LLxkteYMcLM8NJYtiwcxiYzp2Vp/lRMTMV/lFZJdqDTvOhP7VbMHcIKjGlinFeqmiwTWvLssmgUh5fZkPCL/+C7U99uRSmDjnor/0D+y844z6fk+n5ZRkdmljkPYLOY6bUnqJUpbnP+NC4xUoOUu/HJ5PAXk3Znm5qYiz4/6dIxq21xz+Q/ssa4zOeh47zM2MlRnKdDUlOIFUEe+CZvNG0EDzB/t+QHqMkOx8Ez/FkMirMMFpNUTGRkxx2G7bksZ4HjJYuNogpcB840T5/1xe9Dwz/qYIRhOuYYKcjUq0Q4d4md4axqeKJqArIsGO6E6Kpszs52fo1HXdR3b+HqS/8Pdm5fVXjVc88+jf/41T+1mOBIBLlcHlt7uzh36gyiAQ/39w/QFiQHlCsVzBQKssTgteRoz8M7wqhXic0maPW7YqJw10GWTLfftXGaN6JLuuT7xs4szZx30X6HCMZjaHW6UlDHYxGUGk0szq5g0qnjn/9Xv4Gzx+dl1RMNefbeymWa94p7T9zy3+0S0aeli4PTjnyunNpcUBqXinbLqAFoNdrKd+mUqgi0uph0Byriw2YbHRoazs6hkY3j6e//AbQHEWQeu4RgIq5DQGFwVJ4P+kjk0rz4igQQcVcmiPRlIjQA2faX9zexzBRChNEj6YVeb9MJvH4ft779Iop37+HE0jJGvHYDMtocDBhhgQkgMOAzwUMqjkl/gFQmLYZYmwpyhVkNMIhMMYoBmUIOjU4ZHinVSdraGDvM9+HzYWufncebWa0Pmzp5UTkRs+4zd287TZJN87rLjUThYqo5XfEXYUkVGEV0GOY+GnEioa0ip5Y2QhPqqzpi0FXqbfzp11/GR3slDMcDnFpZRGVvD+fOXECtwUiJIZpdLtJTaNUPkfTCgn+i0bhCwLjwjiYyCEenONgv4fy5CxIZrp47g9e+9SIunDqDRDyP9qSFm+tbuPzkZdza2NDynUFj773/Pi4/8TjqlUMsrRzD9uY9nFxbxc5uERtbd3GSFjN7ddTrJcQScexViiSlI5fJisgxmoRQ7fYED9MahvTysEeK+xhRwpXBEA7bFJMCKUKWgxaCsiSCphMC8BwR+Px6XhiHzAuaMvU1rMaSzEjmVXFvyveLkonpoIN0Ko/DchGpmSwOWz0kYzEE6IU3HuPY8jFp+kiF546TjSt1XKlcBnPH1vD4D/wEzj37eYTFLIygPw3Jsp8Kf7LHRmOeV9TH2I5E+hcSM/jcOOW/rPllBmwNup8hw/n6yD1Z1GUjCHBK0deowPDecMiQg1VlLeT2eYY+OHuiX/6dt3SqipXluiQ/7tbyo5w5pQqP7Tw0cWjq4BhPqIngVxgHO4eYjmhA6NPUrJj5+hYtDh/wJNWVClZjQpxL3rO6wAfK2bI4LI+cbbMkM16/7ETE+bfvqKwWme+ZpoesD1ZaMkNso2kwjVISHP/flqOGN0tgR/EeXYJZyAiXjQ0OE3xGASIhCmLxdC5QmqdRt7XuZZSqmHZO6MZDKEqHKnbA0JKflGVBaVbiNak4Tp9FKYtZxr83UkWAnS+zX+5dxd4HL+G9114U5JBJJ/DOO28pYIwFhhRKuqzOzxTgBSJo9HrYLpYEnd3f3tbByGwYXgZmX1DNz/1QIpVCv9PTeE0fpU6zIyolH8QaLWa40FXmvM5kwWjZeByRYACNVhsJ6kEaLaRiniCO25ubWJ6bV0JgeNTF//YH/xRLM0m7P0h51z3Gpp+vkTeTwWRinbhTk9da3nLyvrJsVy22XWekj7s8GQoqO+0eOqUaAq0eQEyck0J7qEOb36fPSXtAYWYY3uVHsPZ9f1PZK4Q5QlQDc5qjXVCcyadMB6QIM4Sw/JmGCI1q2H/rDXzr3/0hPvWxT6C6XUR2fkELeIZV2TNCQkRCkzCnOPv5DRKmEee4N0AsnVNkhfzj8llUS0WlOUYRRiwcwn6liMR8Bu1pH7FcApPgAF48KpiM7DHZNGlP6iIlXJaRTS/m2Wc6NuegwGPBJXH6AlifQSa0V0nf5iNm+hfzXTPquCtAPIzIHuKymPo0Fp9eF9P+QBPdzt4+Xn7vQ3znyjXEUjmkEzHkmP5IfJ6GqdGwUiwJ15w9cxrV4oEO4mPLK6g3Ojg42MWjF59EdzDG+u11RXvTPubW7bs4feEs7ty8icfOnUM2O4fN4n3cXt/E9/7NL+LKe+8hQ7+/aBQf3lrHydXjmoqmhKsmYywuzOHa+kfYLe1qApiMPOxsbyCTz2OnXMZSjoLViISf/VEQHQXfTREP8zmNoDeYIpX0EBwSQguh2h5IrJimS3q/ge6I/UhYz1e1SmLJAAnGVQtyHqPOJjPClEtSyqNCR1hY6T7C8yFDxwiasbrdcTgWV2Q0rxfPoXQqo53O8vISSqUSzhCxuHVLjgH5+QUUTl/Cz37599ANRNBWpHgco1BE1GjSkLUbIUNMljNWcFi4iAX4gktR61U8zH+MOyY//dKcln3NC4uLsGKhIOZNZhs981r0OQIWTndERnTmqYFf+bJ5kWnkdt26z+IyTyze2M46RmwplzMhjM06cPqO1codtBo9hLiNdEwxRws7Kio8pKzKOYNKZ1Gg49YRC3was7F0fKiNLAlxdsyeRR0+oTKLG+XhI0NEFhRpUmyM44JdU4w6ZevIbH9jXZ4v/JMvLfNDnCCTHaOAmTGhOFKJHTBGFo7EllZcWJm1mJdTgB0Cck9VgiDf2JGFDHGhGwprjOYYzk5UUB4nJll8sEASxiPeyTRQFi5LDcV0iPbBHXz44p/ITTkWi6t7W792Ff3xEMlkUiM2qz/je1fmlsAY4Peur2N2fgFb29uYX1oURbnbpZWHpedFYjF5LAXGU7T7PRx2mtIsxRQGx2yUlAoFR/khl+18neT5R6LaKdUbTYS5f5AXHGFCT9ko2XgENQlUPTy2uoL/7su/gci4j6mMPMOCneS47GBLZUsImqWxpx3Q/m6BBV+sJwfdWPNhDQUbA04ZtKdoVxoYVJsI9MaaMLr1DlKxlKYvLsh5PIYHRp2uj4JIHVtGNxrAZNjF4e4O9ssHqE0GuPj40+jKrmaMaauNaHeELKLIJ1MYdzpIzuSRymTRnHACjAom416qP2CQ2BRRj6mqhKnMzYCdLdmMkTghuSnCUw8jLwov7qF7UMbIP+QpWE7H0AsNMYhQXBmGl4pLG6EGmXi+doZ2HxMCNvKLwY1+t2h7U9u5qDvlZ2t36pawziLJJ1IQkj5a5rqdi663IGwTPCvJMzDCACG0O32EJ2O063U02l1894MP8c0PPkS7TRX/BOdPnkCrVrHFWjiMTDqFXYWxMXZiitWVJXTqdczOzmI4DqJaLcOLp5DM5PHeh+/JUuazL3wB//oP/w2e/eQzONjex9nTJ3D8+Cnc2ryD7c0dfPYL34O//quv4dyp0yhWD7Ffrcj+Pj4OoDnsyUTz2LFlbG7t48rVK8jNZnFs+Rzee+c78iHbrx5idX5GE1gkQiHuBOMQU3H7SPO9UTSxUYqVCxMKo9rqqcBQWzbtNdDuT1GYyaLCaPK5BeyWipoIk2wgpyFUSPPnhMsCAsaLewiO+5YEGgggRdcOjy4TI0UNz6TTqDIdMxxBnK7czqiVS38/FiWVTgqOnFtYEVnkmR//KZz62OfRnoRkezQgK4wW/mwGGNzHHYss/A15kbUNJxxZyzhbLEedMkNzJ9J08cqkNhueZXsX/j+LE28uf4KxSdmJ790u3eKXjfGuv/v1f/jWVM7BR4aEZski7oAWzU7N7ywp/HwPMbjU5NOkcIJquauHm4emLF+0Y/HN0iy0yTonE335u5YHB8YDLy+FSznhpQnzjCJwBGs592Wffkl6MinIhIDYFRwVOFENbGfiW+M/XGBoTS3zOkIa45Hs7QnXEbfmFECfILGg+LCNzSbePKBczrzaQBY1FhmD59iF2J6Bo6mJ/2Q3w0RNj0FDCUu8lM8Plzk2DbGwULRqCZeMICD8xTjXDka1bbzxZ/8G19/+NhYXFvW5G3c+QoDC0kgUtcOqVMW0l19dWEJhdhZvvv8BEpmc8iYKc3NKveQNzhupVqvLcI8K6sNiRZYUpPhKI0S+v+KVLTOCuxcuuKd8H8ZjzMljzdh1SsxjeFQ2i05/oK6+fVhBLxhCpz/FYjaJpXQI//0//B2LMggBHvcqLCpMmqSqRWOxWwq6RbRFTZv7sWAxx3YybYbdJ0yK1JjODeZwinqR4V0jTHtTRFwuRpRix6ERPSyHKCrvKSrjSWOltXprbxftag3BqDUGYVqyxBKIDIKIxzLILi+i0qgqtyWWS4vC3scY5y48gt3tbfRGA9nuJxIp5PJzOKzRv2yEaDCKcX+MAC3gZ7PIp/PY/eg+Tl54FNv7Owj2e0gihEazhml0gmFogFFkjDHFRtRBubRK3uNGOOE9Yvg+YSzbHdpj5NNCH0YBjoRuRxO8fR/f4duW99ZYHe1dXFy1/Pboo9YjGMhniIyhKUb9EYbtlgwi3/9oE3/ytRfRpoVQKoPZXB7TfhdnTq6iXCnjsN7Q/UZTSDpNjPo9zDJ2YDDAbL6Au9u7yk2i6/TlJ5/Bv//j/wvPPfcMAuMobt29h2icXmBBrB6fx6mzF3Dlxg3cvrGOZ579OK6uX5clzM72DnYO9vDI+Qty+L5z/y5WlhawtLSIVnuI1996HaFoAKdPXcTdOzc1sW/u7WAhnVTDFfECGAymmv4Z75xPOUg8HEen3UQ2EUZnONbEwmmeBrZsllp9CgppbdRDLJtSCBtRATajLKzUfzUHPaTiUYyG1qSn+WxHoyjXGkgn6NpMgkga9XoDM6mYWJ/VVlcFkmfQ4vwiqrWahNR9ZsHQxTmbVcyEl0lh7uR5/OTv/GN0gwl9bdCLKSSRDgKyhBoMNcFMdL9wGudEQ7nSVDCaMmP8okGo1FGQSV44oiw7ONWsZew8OFL8P5RyrPNVFlAOktM07Bqg//z33nZMaP8At6JgdOCHlvw6KJ3BnvxmeKCGUa810ahSfU0Fp1lPiJbmxnD+KcjA0YxV2bRg8qlxzkzT2cbo751NjD/BGMvN4DDLrfHVL+zwJ5Yg6TDFh1MtzXPIPtdPptRi1I1/ZCXp/6UDIjxmiZi8EdjVc+S1QCJCaZb85y9M+SMQt+Vhb2FiYy26pfrnNMhDWC7NtOknXdkgyGw6LaiJPxW/lsp9TZAuCZQ7GBYYomdM8ptOBuiWN/D2X/6feO+1b2J2tqAgMS752aHQWoI0Xj4khBqffuxx3fy7pTL2yoeCk8j0khcX+fdybCUgFpCgq1Gti6Gyz9xzWvyz81ZSn8GKhAtJ42QHx59zJplAyovqe9BFl2N1Op4wsWA6ifJeEemZgqA47iOi0QDOzufxL/7rLyNFG28Ftdh7SKcII4xQuGjEDpu5H3hh8WGzpbT7uAu6EmGEU+g0qETBYaePXrWDcXNkmS8BFoyIyAgBujpwQqThYCTiMjpColsH6SDNeANuYAQ18uVHkIylZTckOJg6Fy+BMSO3B4SwkhasNR0hm8ugsku6bAzTYMQlqHKPM5VPWm8UQGZhDtFMGs1SXcmF01gIB/fvAfU6oskIErNxNAY1BOMhBGheFQlp4e+LHP17Xj5wjtGn58o1gqKbkOjCxE3HSpMLhWusVJQ5xThpgJo6fp6z/SAll/CY1Pr6O4PLRBqQswO1UAMM2x302x18dG8L//HlN3CnVEeB2SedlmxOer224GJS/HnPkMFE77v5QkEhXMeXFzFlhslghFK9qft/ZnYBoWgM6zfWcfnxx9CsdbFfqSIaC+LkyimFjYViCWxXithiENniCnYbVSwtLWHQbOPq1at4/PLjMjbd2d7C0sICTp1cQ/mwgbeuvIXhuI9HH3kGd+/e1LnWle8eXyeZeTSvDGnXRmYg2W0s4P2JEYUS4Qlag5H+n/d6Mh5HdNJHZxwwIk8ojO6gr+hkFhg5Uw1GSKfSqDQbDiIjv5wCDRbbqLRj0/EQM3SUZiMmzR3PME8RyNx/cuLh3yUSCZ2py8uLaNUbmsA+2t7GsWNLWFk7i8/+7C/j2FOfRMNZvtCqhqIC6ou02JeQ0l/ImzdZj3odNm5aE5AJaZRki0X2N3Mcvo0AYD4mfgSzsQ5tsvEztmwYESNRiJRBbUdDwZf+0buyKrYloeWUaGno7CbEGhNt1p8MDH+kcpyc8ka1jemE47tBVDoufY8xt3w0sxk3uDgxI3nUwo9dJfL9lPzaYa6lftGzi6HD3VGqxQyTFyffHBOHWZSAXqkOfS3vFZzjwwjuh3D2COzK6ZarYBxqORwzh2cpD0wjGJg5pSVo2kXVhMTJjlOIU0/HPRpcEl6iG7PLj2dJES3ZlsdMHySMRQYcaZ50C1CUOr+OrDa6IlCtrSwZwm9c0dA9eR3v/fUfYesmtQFhYbPr69d0E5RphTINYPH4Kq7dXMeFtdMY9/tYOb6KD65dx+zcPA7rNVHK+RCQ70puPQPCaPXfbrQQiXnYLZdEjeSpxK6n3TF688LCEja3t20nNZ0gy6TMVELdbWcwMI8pxRwMxSrrtXpa7NObig8aPb4m3Ta+58kn8aW/9XOIeOZXF5XaOSiYSfCPsw/SJO2MF/lwSYPh3B6UvOj2L0f2JdrPUPE/xrAxRO+wh3Fvgtg0gmjQwp34lg2iAcSjnEiBTCan60i9BA9FUS1HE3iktpMmHqRrARXmcSmytRPjFMpOvNVGezpEPJNAd0K9QwTDSh2tZgdeLKnMD14bQpnMh4/mZpDOZtCpNpHO5BGfzWP//n3sfXQL8/M5DEMjNCYNxPOedjoMLuODLVqymroHDueigrpICmU36ZrZol40fCW7WnNIFEHCXz8wTI7INg3yc4SXuz2XIixYUEi30/czaMz/TR+38bCrvJzdg0O8ff0O3vjwOrrTKWZjMcwW8qgSqporiOBAOxlew2K1pujuTqcthiN3d8997Dm89c576IwmOHnyhOA12rXc376HZ59+GtVyHcdOncTLL72IFz7+PAoLc7hPmC0dxt3rd5CLJVGfDGUvEwuE5UO2dGwJ/V4He/sH8uZbXlxE5bCJG7fX0em38OxTn8K19StSxidzGQRoic+2PDBEf0QvOZrnDjFLmj93kYzVpvo+MEab9xVh135f50kyNEZ3HJIHI/Us9OiLEukIRgSP5mJxFOsV0deDhJZ1Lk4Fi/Hfj6UzSpkl3T9BWyjufF3iLPdCbPbsHAsin8ujUi4roI0ZODxEya7bunsPa+cv4PSlj+O5n/pbQLaAcSiKoRJrGYoXEFzGqd2U+pbuqwV+MGhkAGfxL02MlvkPZcW4vCXVAwd5KYfJneuccqwZNGTqgbDXtDWmcXPpyP/FP73iBPtGU7ZcWkfRJZ7r9ikyYBSDKigRUqPaQ6fJTQWFgxaYpQlGTAUHdznsly+OF83XhPohNj4LRjiyO/utGNjD5VdG/rAc5zR2/SdOzLTbt6lCqYXu3yOOeeRx5Wsu1OU5SxfHuBlR5MYgILKpKKxyuQ885AXzOSqt5WRYbouppx/4qRFyIeefpnhiSGlXIdzCWa2zITWYj6KsaJjhQjH93ITdmBliHm/0dTNOPAuMPDQ5zQQnqG5dw503/hzX3/22lrjZTAaNeg3Nbls8ebrwzJ9YxTtX3sNcJoeza2sozM7jpVe+hSQdnUlZ5E3nbLtZYDg+830gs40dXLF+iISokoSwQsoqsS6ZrJoYqs2m7C7ioSBmM4SKumj3LUeHhYmTVKVeFUwwipD2PRAzoN3tCYsnQ+d7nngcf/dnfhwe9x8snvKlM+2RKI6OFedPMLwV/QW/z+7zIR2p/10Qlg5MwgCdCbrlNoadEeJDeiUZ9TcejAoei4Q9JSNORMbwnG0QH2oAMQ+ZbEb7hUm7IzNQsosiySSmPdLNzaI9Fo4huVAQJXUmn8ao2ULp3l1RZakXoBq/N+yZxxO7RMYPKg+dk31IBb0wk0O9WkY8FUZt0AAytOB2kdwUmY6JDjhdlGtozK+N9FZSm23vaFoi+29fza8JxjU4hpEbMUDdpcL+HobG3FKfHazErryOhIutuAg6Gw3RbTGdsa/F+fu3t/HO+oaipJcW82i0eyoeNGzsdXrStNzb3EIylZbmiLk69+7cQTaVUHosjSrXb95BKE6Yqo3HLz2FjzY2sXpiGYvzS7hx/QZWT5/E69/+Dh5/5BHMzM2jTwQgHcBbr76HFAkVqaReD81kP7pzCxfOn8Hh/gEaNGRNJIUS9PtT3LpzA91BE7/481/Cv/2jP1SQXDQZR8Lp32jj05ew1hocWh5Ru7O9x6ZtpKU/NTCIxKzoTyeIB8fojIOy36dfWYzmo7Rp4b0RT6HdbSJKCDgUQFwNZwjNRhOzubSKGH0T7ZyaYCHjYdLtIBxLqVkj9E77GGp7dnbLKMxmNA1yx5vLzejsyZB0xHOGmUGLy7jw/Bfw9Pf/GLpMd416GIcZ905qNH+bVkVGmCowLkpZrFhSmHkuGENMZADnZcaFvu2L1NJb4JhDFYj6aMp1hcnE6SaS9HWNIhC4HWDgN3//ikAJv3P0rVw00YQYE2zsH+PEBOUR1Wi00G8HEeWFV0dlgkNeCOPLmxDSz2fn8yv8TrQ5ZxXjSooD01yXat08x1V/J+Tb+SseNmiUS7NCM0ovJxlCd1L2h8MSF5L5Neh29D34BolAIN8xw67NSt4OfXYPEc8YZxTSsfvkop53DfcbipTlBCIKs01FXP4zpkDwGGGuAKQkFiFC1jnGJbc4AeeQbEClig1/M/WSsIM5BrBTJVHDOlZ2f6Q2q8CEpqhufYib3/pTvP36q3pta8sLaHe62NrfEfONHUS51VAXHU/E8cSlx1HdP5CV+K2Nu7j4xFO4e3/H3VTchVneDsdxGnJy+iArjK9XP0+Q6ZdNX3unrAkemNy/JUNh7VxIta0OuuqoSUHltaxWyno4aJFB3J2eZT035WjSnIzwxU89gy/9/E9j0mtbkFOAcCAnt5HiYKchT5M0V/PmpGfTr2zCffqjbnYSP4wAIH1UMIxhhxG4A3RKXXjUmfRGyCXzstIhPBH2PFnd01ZE+5hsRqQHGn+y6BBqbNbriDO1lJQHz0Mqk5cbQmo2h8lBDYFsEoPAFInpVJqkaXCKQTCI2IQHShCdbhfMpCGFdxINokDn6V4Pw2hEz83i7Cy2tjaQn8ujOC3JxHJKF3KaWjk2iYmP6S/njAN9hwmFfxLC5dLcHmJLqPR3Kc6h+0hUaVorwYvO+80Xw/nTDNXlKuLstgmH0VaIsoDpGMNeR5BgfzDF5u4+Prx9F+9cu4Fas6PpnapzWr3UKmUszc0qaoEwIw8y5qOksmm9l8xYWcpnMJvPo9rsotTo4sTqMt798AY+8/yn8O03X0NhbhFLuQXUunV4sTg2tu7h3NopLC0tY7tZxcxSAe++8jqWs4uIxlPaS9B0tFo9wOLiKkoHe7h7cB9nlk5iZiaJwdTDzWvrqA8r+IEv/gS+8Vdf1UEqGvy4L4grwJ+92ZFdD613MrLTHyORmEWtdgAvNEVjTLlBQEJmwtkRdv7uLCREygaTZyL1MMlQFNuHh0gQOeHZEw4gQeRg3EYilkJ0PEaj29P+k5ZN3PkUCO4GQLYAACAASURBVJFHAqIqRwIRQbRsuEkmOTgoYX5+Hltbezh37hQ8Oj1HY6S6oVatYa6wjPnzj+J7f+nXEZ07IfNNpmwOp1z4TwWXKd3S6WBMI2MLf3/5z8bHF2HynvfV+WzoFYnsqM6E2tzYYIxDM0yy9YOFcNiD6utifLPL3/qDd6a6oZzhoISVwnntIOeDyHXJsDdRpjWVurxrSTPl5xBG8kduP1+eh4YeehnE2ahuOB/9wWwH48MeR9CY+1GNBOCKkFMq86+4z6ANgYKQyOQS68jtVpxFATF1FQCK1pzDsRFaCJU56M8d9LYDMOEQaWW0HadlvPmQccluFGAlNnI5KhpxSA804Syz02FKJW9K5rmwwJgKX3nV3NVSie0KjPZJ7NTlURZGKhFTEfb3OKIp055Evm7u6yRgnaK5t47rL/8J3njlJY3Ls1xGhsLYLu7JNqXWaGqpSHdZ2nJwophJJFQ4DipVZPMFlKs1Lf7YqXBiYBFj/gqzV3hT0MmVDxmjXvnG05WYo7As2UfsinmQjZH1PJlRhicTVPptEQv4s/Ahk3YiEECDIVSEGJl7PxzqZs6ks5oOZpNxPHvhFP7LX/8lGgdZTols1Jlxwl2McezFNHOLQ97GmmB98Z8zOj0yzORkKtYf3ZhH6FZ7mPYmmHSmyHoZ2eonUxntqLiPYj4MH45cYR7NVkeYN5l36UjU8nMIZwyG0goxxpdW8MsXTqG4cd+W7MkwZskYGhEu6YEWnJNeH/1aXYzBUDKhr0WjjQYz6qX/4c83RNgLYuiNMSIaGSWJfSyYzQTHPtnGmic1LI4FxmtvzDE+S6Qkcwdg9h5+3IbpvGxvqh2Mdi8PnJDJWDKjQptmRElWgeFewEWFEz4ZMtV1ii7ZUNMpdkoVXL1xG29c+QDVdk8HSjaT0nTDJuL0qTU1dDxgGi0KRFNokf7OyIHhEAuzhLOmOLV6And39tEYTnDuzBq29mqSAty4cwPLy8fx6GkSIO5j7cRpbB3sIB4M4ezZC3jlyts48+g5bLz/IYLjMOYWltButVCuVrF2bBGDMSfDGu7ub+Lc8TNgYGSlMUS1WEZtdIhjx86iuLuJ3sDgcIz6mJ+bQbXRRqvbFxzO+/u0oLV9DAcBZHIxjOmEMY3I545gZCJB6vIYHbMQFgpAo1nuSoiAkNhk8czUyhDtGOh5z+WS6DGC2QuhxfuETVmMprxt5GMhJD0WMU7cJukgxTvixUyD5WB+2secObWGbqOFpZOrctuIBqKYPXUGT/3gj2Hl8nMYcBiIeJiGPdkdcaFP5ILnEYuoX2B8Ao+gMdf8C0aTRobnJKUjFopmdGYzyhS/RiJ893H9qZhU1+SYhEBEAfcr8Jv/7N2pf0P6i31TBJPGSQuMnjDV4cB8xdhb2phtIxQLAg8rKySGFxuk9EB4Yx29H4jkg2Huc11eu2HH9ndmf/HAl4oFiviwTTUui0YPGycKYp/UHvCw557AYDT/l7EZLOeGh57lu7sFqW/N73Knedgpi0QHHYur7V7MlcB0Bj7xwYfDSCLg+0p/M8ILchhxvlqcfOhLRgaVDg8JKo2VR7497SV4SIg8ofCxByJMTTQ8gINT1Lav4oNv/Ht88NZ3MTdfQDxgYGO5UUWFfk7DkXQsFE0yWpfH2dryMrLZDLa2d83CO+zh/t6+XHtp5Mf9Q1MJg9YgFMtl2fonYnE1A70hWWJWjZkEaJrbIBKcvuJxZGIxVAYd9LsDhY1xkpLQdDBAvdfV5JKMJcVQY7aJKNxsVoZT5D0PT5w5jt/9jV9BJEi1P9XTESncObkI06WYjTR45+Lrj9ziq/D1uDeYMOOYcQ3ytbAOf9Qdo1VtIzr2MGyOMJucUafJr+PUxEmJDgvpRBpBLqQHA6QSKQz6HRVIOTmTURaNIZ5gwQ0iSfjBC6N3WMPdexuYm5tVU9E4rCIZTeowTaUsTbPZ7uq9pniuQa0L/ecCJAoEUetWMU2HMcmEMVWiptHCLd3TJ8fQRNbcpXnKSOfidpIP4LAAPFJanRu4kASzQjhimNlkY9YvWrpqkWvx6LxuJDfw+4lwwwJGtiA1LP2+4Bzi7wfFIq7fu4dvvPiqBIidXl+HXzqTlrfWZNDHysqKkAMeTmxGmm1qq5jPFFNgHeExQkGL8wu4fX8bsewM4jEPwUgChUIB6zfXsbZ2EvFIHMVKERfOX8JLr7yIM2trOL56An/20jfw/KdfwMbV65o4106d1TO6sXkPUcoDIgmMum3c3d/C5UceR6tRQtDLoN3sYLN4F/Pzx9BuVAQR0w2cfnD8uQhrEeblAcr3LqFDuUNlEqKeyRmaE06lPT238VgU08EQkpy6pov6FbqWH5YratwUhMd7hZPOuCdoajbpod8ewUuR2h5BvdnGZGyxIrF4CEvplPZ/tV7P7TVsPcDnqlqp4tzZc3qt6WQKC9m8GJAUaDJzKzu/iKVLT+HTP/d3EJqZQ7NDdlwS3RA97gwEoOCSRYXTiaVa2sPjZ8fIQfkhqIwTDgsMv0Y2NS4rxvLqOBzYnl1Nnx9p4jviO4qyDc1TBH76Sy9PCY34fGt+kAe2jpaJH2hkX/XgAfAnEGNh+fJqO4gt3lgcaGcGqCxnh+Fxx8D/JvTmTz5H7CHf88t9vXYArnjpQKey2mlddKjoMLKDz5hYBkfJn8yp8zXCTSY6UH3xnml5zHPMn9ZkBeOEQ5rEXEAWHz5FgLL7jURsB+Vs0s1+n5ONQXt8O1Qw5AVjBZM/D0dbC2SzZXGQBYiYL003XXAUiQq2jrAiSz5+SIFdUzR3r2P9lf8bV997G/NzBQQGXTSaLTT7bZQPSghGotjc38NcviAqJrubteUVvYZSsaTo42yhgBu378irjDcPl+st+ipJDBhB5bAq7zFy+dmVdYd9mTBKPMgFH5eD/S5mkin9TCszcyj3WmjWm0il04IoM4THGo2jCSYaiqI7GhgtmTRwj+aZE8Fy0fEAx/JJ/P5/8/cto502O+7zptQvcTJyDD/1Sb4xo+vOxXp3efHSQznRGh9sfq9Be4jOYQ+RQRSDWg+5ZFr5MaTUTiNR7QgmvSHiqTS64yHtvqwB4A5JDgsEhGnJT+GlqFRgye0M+xgxEdSLK5aA+gSz14+i1WiiX2simUhLlCuvvMlYMFipXUIkFcaYcFgighDjINzrkku5OlWLReDzRNYifxFaNLNX+6X1nisivnCV18eaOvs7m2x8Jh73Li433Y88njKymqr8rvm8OZfkCVNGB31Rw7kHanaH+O477+L1K+8hny+gWCqLiZhgZIOLWZjhriUcRqPZlBiP7CU2C7wHg4MeCrN5GaSeOnFCkM/BYRXhRBL3t7Zx+Ymn8cEHV2UMyaW9pmcEcXjYUPw6p4ZLl5/An3/z63j6mSex/dEdTAMxnDv/CBrNuqIoCGMNRoSwRri++REeO/sISLgpVRqayG9s38LZtXPY3r4nBl8qkUCncShImpHDdRXDCZYX55EKBLFf3kOabtgBssNS2K3RrTms/B9Cw4IMpYC3RpUwNJ/ddCyBw24TM5EEyp22MppajZrMI1Nhpu2m0Rm1EEYEvQnd3idYXT6OO5sbWMwlkQyGEE8l0W4xaqSnpoukDZ7FPHcy2Ry2d3Zx8cx5tLotRJMxTeyhcBwnLj2JT/zkzyF7+hzGiImV1w4TCqNTx1TQGZsFvk6yx1horEjYJCILGe1UfO2Ms5rRTedclv3UMIl6JzoPZIpKA0y3L7ez1r9TXYH5yV97dcoD1xTwFolpUBcfLit1D7vc8kPSphxNG9ZR+iJGV3H0dXowZDFgnZM+x7We/rJWkJOzCncNnBWMh6YQTS3u3xMdU3ku5vTMomFmjLTkD7sJxKYq/Rv/v8NJmeZHIktnAuhCrTjW2s/N0C//74yOzQKjdE255xrMZQWVnbsVK0IUdN/lMtzIfbxWVoCMiWdfZ0VxqnQ8ZXUTVhFbz0FkjL11+xf+2dxdx8YbX8W3X/qGDovHTq9pQtgr7eNgb18dBrMoluYWRTtkUBHT81r1Os6ePCnK6GGrhe39InIzc+o8uKSl5T/nSO5LavW6HqREPG7wphdFpVqViKvWbApaonHmYi4v2IS7hINGVU4ALEyc/NKplESfTUJkgq1CKlTya+JE47kdGqnQvGGHPazmk/gf/tHvIq2gxpF+fgqAWKRNWOh0U04HZSxm3jAu40c3tO0aLAfcihnNOIftEcatCQLdKeKBqFq3wDSERCYr2vGoM0SG5oJRm7zABiISRSzOQLEu0ukMqodVHfLRMa+Th8TJBRRv3kWkP8IgRrflGOq9NmKTKTxCJImE8HG+330qEyiexABePo6JhHtOrExYkQJUV9j84uFbtLCqiTHG1+eqiogyUuy7e89dCgknH3IGd2C4g8HcspZTjM/CG49E0ebUIWhsONDkpT0MLUaG9Kvr4bU338a1m7cwks5sIN4KRZNs1jgBkTUZj3ja33EiZGPAe7FUOcRsoYAErY6GPczN5NX8MQgvEk9g7fQZvP3eFTz99DN4650rKMzM4NKlx7CxeRe51Ax2i0UxzGjo+tzzz+P//Ys/kzp/ebaAuxv7eP6Fz2B3dxtV3rMTNkIBNSlvfvAunnryKSwXCrh5+65gr63KLk4sruDW7Zs6DNnUjXhAR0IYuAmGtN2l2SzCnL56LSRDjCSeoFzrYqoYeBOK0pafpCA7iO1s4bPCRmhhZhZblSKWEjlBxwzAW8jnRNenFx3D7NLZBLq1ltiWnJ5CTIVNxNDvd5CPecin04JxWaw5GUhszn9nPFF0webWtq733MKczppELAbPSyK/uIL5i5fx6Z/52xgEkqbYj3sYgSxYJlsyroP/JuO3OXmYlMT2Km7Br8nGuS27cDKDxpxRpr8LdX/60BmxhCPPMmdRxO9pdPkAAj/1d1/VHSy8VgciX9QDWxUbuXnAm9bE4gDMplxsFlFI7XPsRrdpxdxizKlYYxbFYU5XY5OQ35Va4fEXREec/4dyYwRdsctUwqaLDtEkYwXMLDT8Kct8vrQn0aQUUAcgu3E+nE6hzI/xgvrsJcGEzrFA+lVHBmB3aYmVBmH4hAh7zWZrw8Jm1i66knrwzBPNukrTzJjdNztUFShCemHirzGLvtXui6/FID0KLckwG4/7mDTu44Nv/BG+++q31O2dXlmUkn6/cqCldJO47mSKRCiGSCIuO35a06wur+Cxs2fx4Qfv46BWVcjReMwDjmN6wwlhqbeJSvDFB4kUah7UnHAYBRAOR/UgkxHU7fdQyGS1ZyAEd6+4hwmT+VzeDt1f+UYe1GuilfNe4TSgnB0/ftst76nk5+/IdCQr89/7rS8h54XhseEgnBaNuEnRTB2NDeUupsumMLKeH/pqN7o6M2dBRDhu3BkCvSnC4zCm/TFCtIEJUAsTF6ssyklkPEJ+Ni/dhrYYTpfDiZmGjrl0FrFECrWdXbTCY0QJxZHAEOA05inKeMCOPjTVVMBk1f6kj0AmimGAhAeSBqaYhPhb3YabUtiUcJqNaHoSpViQljHFtFs5ml2sO5Tjt/t66cmOIGZ/BetGHWe5xH2NscOMNCFIUVkjfRV9FhVCZdy7KPF0OJJ25eVvv4b7+/sy8iQTii4Q3Mf6lj6JeEy7uGqtgbVTp3Bt/SYiMepB2oozJwWewst4NCRmVqlUQdgzUSCh44NKDZcefQS37tzD4twCnnnmMt758AqCowga7Q5ymTQarQZ+8Md+BP/rv/qXKOTzOHtiDe++s47nPvkp5HMZbO1to7iziWR2DiOG8H34Pj7/PZ+DhxB29g5QrtUwost3KISD8oFse0b9PrygseW4BO/KnT6g5Mkw9S4YI0ENVRTYLTcRpzh0SEmBJ6ftTp/EFk4/REycmJxJjkw3nQyRDkSQni9o2iDpI5/OotNryNQzxfuEuJUTP5o0IqjplyGCc+kM0pmk4GpeZ2bBKEKDJpYKpYuJRLK4uEgtrgq9nNQjHj7+N74f2UeeQP7ko5iSMUmm55Q2Q2EhEb5FDC39CZmzSGr5T2jdwWYqMM4EU4wzZ/PPhtTXxKid8yEzNwUomt79cksOh2RNEfiJX2OBcQXCsSysm5IZvTv8nREk3V+VwcKFJeEiPtT0jnIFQwcBu3xzS+aBzgWqloouCc2KgQ+ZPaAzC2N3BUoPkQqQm4K4TKM9R9hsW4gR8wAyllYQE8bbkkggIgBjAqz4EKM2x4GwwX60g4nFpAMRFs1QLWfAaNfAXAh8SMLQP7tkpCj7MI2KhJb1ztFWcgSzfOH5IV802tszQEpCTIPP+LJ8JwROMITBGPTFQ8rMM6kfsOtr5ABmpfQxqt3FtRe/gsreDj66fQvnVld0aDPz4rBUQmdEdkoXs+kZWToUGzWZ+RUyGVT39zE/X8AkEkal2UG7M0DMS8hXiHx8Lvl5M7Nr4gFGCjVpru1eR7sJLud5w7PAMDd8cXYO0VAQK4V5HDRrorByiUhiwYA5M6kUDup1s/fmYBFhLHNTXTe1Apx+mMdOZwPi9ZykGDOQDk7w3/7Gr2Mp4ymmdkoIwiV8cprW7svFubLOiLwoKzdjLCpf3jU5woYdZEq3nTDtzFtDTJlM2ZsiFYojFkmoo8tlZ2QgSvdj0YyjnnzbyCTkXqmQy0vkpp+F+6doVK4Hmdm80Y87PRw2D7F46jiagza6nRZiKQ89eoolSYGmvoQHBUWmU7lE+IvbB0t727PIKZx2u75cgK9CejFDDWyvKXrnEeRsouaH4GtXcETdlxOCfT9ZwFC5PexbkFWvo+9NRiRFimY/w0DPDv7yr7+OattySChQDYwCIkOQhcd/jxNxIhpFPpNBejaP9fVbiCZSmozZqKTSKRNEj6f43Kc/iWqlhO3dfUwCEU0v19avoTC/jE6jhoNKHccWV3D6zHG8eeVtzMQLSplcmCtIkHvi7Gn89de/Lur/x595Bm++9h4uP/U0KodlpPNpHBZ34CVy6DbreH/9Kp77xMcxl52Rjcv1O7eRmisgOhigWC3rutGqKDjqi0TRoiFYxFOzNp/15AvXxRSUN5LZd9gZivxBvzuyTeezWdS6LYl72SiwUPMXr7Oe4VhcjQcbPBbZXq8jm6FgaMLcOqJqSs7MxpOI0cGdceF85ogOtBpIRYkgRJFMpnDAIhMgTOYJJSC7M53JoNKsy7fs7OqqZVJ5MUFqyyfPYPnZz+AzP/m30RyOEE9nMIkmlHjJe4bvpdItCZFxQqE+5qH9CguLQsSO1PoPG1yabxl3MzoDZdlvuxhf4+gbFIvt6eqNdjA/9msvTU0oY8p003nYROBPNaIc+1Yy0siE1WEf/b1jFtghTWMJOyhZ6qWRIUVYo74L6QqagI4/h89C8ycldhMSTToho5//4hdBPvTsFknzpdeU+VsZ40ECUT2UQ71RhJ982xF+P8JrpKuy2PCGoQhKTreqJMa2EXzF66AOxX52WnMYtGWhZHxpR0Vw4lv2W9ywDjzCIPIns0wXFTHpi+zvaILJwscphu6tyQTtY5yZoT6ftv/252TYxtaNt3H/rT/HrRtXEZkOcebkGmq1BoqVkizRm70e2tyPpLNaRJP1lJFb7ADPPXUZ5f1dncY3NzYRz8zoAeZB12dEAeHFAISvE5hmgeHCu3RY1fXM5/PYKx6IjdLqdTGXzUk/cnJpWSFStSbz1acS1NVrdWRz1Ea0UW00pfvh9abJX5g3Npl5CCAeIXWcC0dj8LGD7zW7yERD+Cd//9dwYWkGCBq+y6mKExctP6RPUiNi1HM/p8cs/40i72OrioB1rt4RtqN8qNiINGnYNJGeJRpNIBRgkmdUzQYnIEK2nkePNSaAhtWM0KOOhwnvWYpjh6BAr6ewPUKujWEdSXa6BCDISBz1JUDTDknaJiOHsEhwea64Y4mBeduZhYecyaUdsK/T8+eLkZ31kMgNynF4MFHLadwXVjr/Pp16WuZPxW5SQBi72EFfi/lht61Cw49zgS033dFY5IRvvvKKIFbSV9mE8HoP+lMdeoyl5oHHBmp5cQm12iGCYQ/VehP5uXntVXgQzuRzOOA9FwogF0/gwtkzur/M7TeEYqWCixcv4oMPryIWS2Budg5ra2u4t7mBbDaP4n4ZmUwGg3EPCyur+OjmTTRbNTz52CW8+faHeObjn0StXsJsYREY9bBf3EejUsLG9i4+/sKncOHYGm7euo23Nm5idXkZGHRxf2sLHoW2Yjeyox+g3Z8gkcmjWimiQNYlGxPuPqZDhKNxlNsDFeh4OiHzV7qJc0+ovQjva8cc4x6T9xubNZ4V3W4fmVwGPTpPhzlBGcTGXQdp3JV6A8cK82g16oKi6UJNuIvbDEKKC4V5RZ7TRJPNqXKyJOAOIpmcwd5hBfF4BKvzcyoUoXhclPrLn/wcvvDzv4LdUQix9JygX95bZI9Rxa/dC5hJY4WEGhjFIXNCeSg+2fQyjGE2eYfvrM6vOYLW3L7avOz84Hffuv+Bqj/ww7/60lTBU6TG8UI8ZAop12JnF3GUz+5U1f4+3j/49Y+45SMfQOKVmiW1YKT40o/dtF2PX/nNGdmWyfa9eCib3zDHe6mVXfyr0YeD6PeNpcP/lkligJ5ZhBVc9sWUbBGzbfHdR8ynjYspY0hp38RpxRVPm1rMQ42/fBq1OmFNSha6JZPL8UQOvL51jTMFtgRKFxlgsJdpR/hLcJ6W/nQAsGlJ/lwByJ9M6n8WYFnLsFs2mngEA9z98HUUr76E77z+Ko7NzSAjodkYW7u7Mu1jgWlyCZnJoh8OoF5tIB5P6gA5e+K4csF5ww4mHMfTuHFnwzIn6IOUy0nJf1CqoNpqIJfJyBSSN2a73VF3RcoyDwdet7QXQy6bxWI+j0r1ENV2XfnrFBjyoEqns4LfeFgxByPGB5eHKi3eJ8wfjx8FyxEbZmfAItLqdhBPxuCN+vjFH/5+fPETH8Mk2Nf18Zg7RNxfZqBcttiM7ecV+feewadsCB5KS3VNj/b2pGEyXIq6GDob96cIjgKYjgJ6naMwrV4SiNAyRqmORmbRjs9Z/TDXnQtocGekw4baD/Np4lZaYbVusuaNzwNEIXvSYtm+0b+fBYnJk478OUJi3B3xr80VXLRt4fD8Ggfh+vCgWDws+wZLG3WGn+YoQuwkletioknqu1hghoOefMGG/a4VHdGSOc228eLLL2kZzG5X+e2EzTjlBKJoNJp6L1lQ+X4RCsxlcygdVpDJz7iGxHKVaOrKCZ5W87SsjxKS5VSYSKLVH4pF9dQTl3H9xi1NuefOnkcmnUalUlED1+0N5Kd3b2sDoWhCBqStdhWPnDqHO/cPcOnyU9jZvYcTJ8+jXtpHpV5Gt17DbqmKM4+ex5ml47h7bwt36iWg38diYRY3b65jfm4RTbpaBBggNlASJEIxRRAs57NodenXN0YuTh1LBNNkFsWDIhKpJOrNuqBPBgcqn54NGv3/CPNGomrW2FAxi2Z3f1+vY3FxAcWDfWSoNRsMESfBoNeT63E0GBLEaDHUFlFNeJzO5AzwowsGo8s7vBb5GbTbTe0a89mCdFWlw0OcXF0WsYaTBwXEidl5HH/qOTzxvT+KxMJxmWdyr6hkSy7zpZ3i9GLCXzb9bMxl5+/2SmrUmUQbMFiOXZDs/tzeRowzQWtuUiG85s597qeFPDmKvBT/P/xrL09Nnc+D39hO/v7EZ3D5QkU/LMqHk4xa7BsVGkHAEisJtXg6QPnQSBdCuEROvZxqbCJS8t5DiXy6md33ZOGRwaRz9xUERiqs4gLcQ0rsk+I5l+ImZhqohA8hGafLbc+6CvofOeqp3JC5kDRCtRWYh3QDgr700HO5z0PTOfo6u3++Nu5cFPGrLAVLrDNfKCsgoktjon0Cl7UsNvq3uMuS3sXU+5wCfe8mQmX8On4X7l7YnQsmQx+v/dVXEG/fx1vfeRWnV4+pg2KRrVRrqJboyhvAYaOBUyfWsMEY2VBUwBFZX8yhOHPiuPQG9EHa2NzVEpCjNbUEpCXzWnDqIG05n5+Rt1csQZfmpjFZxmNU6KzMvRd5/ek0yB4ioWG/VNQkSYt/Tip0yqUwkZRQRi/zJqUYLypIYAwvyAPHiA4dppWGYmK3HHbr0tQwDiA1GePHv/Bp/Mhnn8Fg3EU4EYenILkIJlPuu2zuJ6PJzFCt4BhxxFJElewojE5325G3HsNdCBHJCmYSxLg7RCjAyTOgwCzdo8yCcVHaBvfSp8wgUj4cog87OFWNBHPluWvkhOYct42IQH2PKen5bGnn53I05OmkLHZOaOZiwPQ3BZxJGGfTve92zNtVExZ1Xj4FVF2nNXFm82Tu5qIjS+PCaGPTotDWZNRv2rPACYZIgBhjE00Xb373LXvtPED5zHLR32oJ7mo0u3pmaH9TbzSca4EhDVSLk0W4tbun2GNOZtQSpVJxrJ1YUyQBp7YmdzhRTzHJhEsXCgXsHhTx5BNPYdgb4czpM7iuEL2WIskXF1dw+84N7JeqepbZb188dwF3Nos4ceo0Nu7ewuUnnsV8LiNLmMreLnaKFaycOIbHTp1XEbtd3keLU1cogN39HRQK86iWy4ohp1M1fbn4LLAHTGqSN6h4PpOUB1mFEBpIYU6h1+loj0jNm2QRTHYdWEYSJwueKzz/ON2RIBIUSxBK7ty8e1fsTDIVyViMJzMyoY1HPckV6KDB67K0PKdkVVCcTF0dzLRSW0YXlMimcyY/K9PMeruFE0sLyMQZHeEhms1idu0czn7ic7j4+e9FPxiTdQyx+T73KyqOtInhf1uc8hF92S32RU1yBADbzRgk5u9tlC9D3ZSaGtvdHwkuxUkx3zvtHHlf/tCvviIYVxt/Ha7sAM30TqJL359LnZXZUJjWxGG/Lv2Sb4Qp7c1HyWjF1nWJUuy7KIta7Jbl/NM9OHZEGBXZbDCMJKAHXxTfoOiz/FoexBw9/BC1vAAAIABJREFUmUNvi18b06jpMEdzmw78wqkAJV8N7QSUti72sWujRgj2clYatLWQtxMPQmaP8+uiprnhAl/FwF0T6X90uNBVwGA6+Zc5hhm/Ob+GlGRSlf0JhsWWRUjZEl5Ur503q6n5OfWQ3tbGlVf+A+LdXbzy9b/Co4+ex+bGJmZms5ogWrUqDqo14aqhCRDNpHBYruphlnZiNMAnnnlKmDuV5LMLS7izuYX9yiG67a6sO6hz+f+oeu9YSfPsOuxUzrnq1cvd73XuntnJYWfDzCzNtKS4pGhapElK5AbRkCFbpCBYAgzIMGAYtgX/Y/gPQSYtEZIommHJJZe7XG6Y4YbJYWd6pnN8seq9yjkb59zf17NqcDiz3f3q1avv+3733nNPIHOK2THsunq9AYrlZezu7pmzwnyGersj6iQhhlI2i1QsgdWVJfHzWcjILuL0Ry0Nu11Za4RCqDWbuqHTNMT0LZDgAtLBUaT8xoNRNEd9dCdjZIJRpMI0jWTnPcYnLp3Fl375cwguBmIp0d6FBAM1QU7E6/kg2X3g9nu6x91ErKnWrDI4qStymBeA04XTALF4UCOlWAph6razEPQ05dcxeIwamrD7fTv8eddRtEnGECdpFR7dU3bveRAyD2elt049s0qDpMzSJWB7PxdBwMeWMBaUMcOCal+j9+KIK45NYtowkQP0OOu9K3GJBYr+VjSoHJF6PNZkMRv35TrOOkToj5/LrTt3cP3aDWlb+BkNCaMRs+ch6vRnFOzR+Zhi3Fg8YZERiSR2d3aRKxZwWK2YDYlcmI2owQnw5OY6cpkc6hL5jlFaWUWleqTPjnoafv9CviSbp1QipejioT53JqQmUWtUsbNfRT6TQq1ewfb6CQymQWyfPocPPngHp889hKceeRh/9OU/xLjT0WFKOOvU+klEEyncqhygz6kIM+zs3bcdrixfZmoYGATGpquQTWM66Otr6P1FIfMsGEJ1ONH+hfs4i+4I65zoDnqaVkhj5/3IJlFQ0mSsBoNNFmOi2XBQ31JaKeN470Cs0XmI8oA+kjnqdLqK9I6FQigsl+X5R6ubVDSEEd2c02lZLXF6oNRgQPeLkB9R6sn8ERw26yL8pCMRqfdDdKfOl3H26U/gwo9/FsHCKhaBMPyE4eRPZjZE/IcFxhT9FkQmt2zHJFMD44oMm0+D1qygqOA4SFYDhYPH5NjscmM8s2TB1D/9he8sHjC3BO8YBdgTXZpVuBNSeuCwg7JEBX5AxzVYiw8Ru3yP2eVx89VlynLc9h0a62WnYtOAujN3GFjS3tSwb0F0LlmTUw+hPOcJZkp4W6BbPDLNAC3iWJHIKo7OxoCvSdjBEQhUPHmKO7qhHJVdh0ncNRoOKmuFCzWjg1sxNPNPg1vsMLHHmgt9o0Us9P7MXt1CxdQBM7CLn626TVP888+UJ8N44iD9jZjDbfRwDj1S988GePVr/wlrqSn++k//GMvrZdQrTaQzEWHAu3duyTiQLLJRt49IJoVuqyezPS2m51MUMkmUSyVNGBxb96pVLdgbjSbi8ZS8yMjnZ1dLAR1N+5LMzjg81GfJYsEJxkK0Fiik0oiFozi5sYb9g310Rn1RW7m74Z8rR4TU6XZXi+FWr6dujRTdZNDSLXkIspuj0pmMnN5wgmIyjcm4Dx8hqIUf7XYLP/b4RfzOL/8iorTRiXP5b3s07U0c3GTx1i6MS9Mxp1+DYo31Z5+7scMIqdqhzHvB3L+NCPIAHnXFSAOB8/FaKFzOphhh7oKezM+NRAIWCOpxWJCs6Iw0AXvkAG/SInxnjc9Ukw/vP7H2Hhi5GqRFjF9RtG6iN8q9/cgqPI71ye9p+0WyxUxsKXdkdtQTKu37imTmxKu0TTHIJrpe165dx87unlAAHhyEfPhdqFwXNDKbavJhaqKZyVKbFVScAXc3ltnuU4HJc3pZLNCo16XV4k4hl0lqhzAYjdHq9RFPpVGr1XH21Gm8/cFl/SyPPfqEHK/3dvaQKRTQ6nSwvFQU3T2dTeK1N9/F2dNbuHrtA2ytbaK8fkoZO/fu3cSzzz2PRx86jy9/5Y9xeG8H8VROtffMqdPYqx7hrQ8u49zaGhrtOhqtpk2Ek7GYknyej+t1Be/lMhksSNt2DW2cFzQax5X9Y0Wdq6lk3hKbCiIa86nuWQqHOdHz5OPvca/pnUnMXGJTPBtzwksgl0pi0OujNxzo6yYuPp69FH0JeRgnUxkcHlZQyCblxMxpJp3JoHJcl3UMYxBiMX5P5hAlwdmGDgbbG5vwcc8YCqK8vIbk8jo+9pN/B6XzjyCYyGBGNIjkKAdnESLj+7ddjPMgk1uKTcnmoPyRo7IRAoxY48Uxe6mXWvhr9ekhWNbq2D4ULDAvLbysFBYTVmsvPtXYYY72q9Q7e2g1UcjO38OTPbM9l47n8GP7asPYvbhbHqje60gbo27Pwo3MHdYt6pXDYp2gYcuWQUIXZ95Eem98WNXBiWto048e4I/oxA86O9POPaCD6pDjkj0c0ut6br7CveXJNDRbCVcMvQwYGVTKC8pimvlQ8eAxbYuLPXZ0bxYNFiMV6AX58j6x0cyV2YqMCTVJWfapwLC75yKRJpciCCxG+O5Xfh/RyRHe+Pa3UFotwD8jvXZqEFl1H73pAgPOu2QJkd7KnPJkSt3ogn5nwQBOnTypA5bLTtqm8GvpF5VI0UKFy+0QGs0G8rm8uheGS9HiP0z1+pjMGOL3JGbMUUplJFhbL9Na4xit8UDddDwWR7/XRypBzLqDwWSqSarZ6wlz7o2HYp+N+gM1GCww3BOxE2JjQqEZ18CLqS3hCXHSamarlMf//Fu/hnImgUUoiBCzQkAIMfIAopX+xTN3VMdvbEJBSryiGlk5CVsjxOtnYl+Phu9Ykw725H3H6cJ8vKyRsYbKogb4WfLfZFSxa+dkIMqpvoYItT0j7JRl7iqlPRsKY6dxQuDB/mBf5CYVm0ZsF+n98gLzVDSNhfLRtKJC4+kxOEXwmjt7/eFAOyfCO2T4kdXEAsEJ84fvXbYs+GhUEBYX+nx9hsspwZAQK6/5hAJTSGiY4b4uFEaxVMbtu/eQzuRxf/e+mhJmDGWyGaEKfCbWV1flykBaMieD42ZLuUJEIS6eOYvd+rEanGKhKIiS/8RSSVSOjnWvHh4cYnN7Hd96+ft47JGP4c23XkU5V8CTz7yAW3fvoXp8gP/yl34Vq6Us/u2//3/ROjpGKlOUewXh+eFijjfffQfnNzZwcHSg4snGkVBTNGSxDfVWS80w6fWk/YrqH4kiPJ+gO53hYDCSezP1X4p5IIymKfUjfQihX8K3bDgII1mU8EI+bfuVIz0/bCDJmiTURnsmuTPwXqLL92SCWDSqv0OtUa5YxMHBLsr5HMb9nvY03JHuHVZQLJZQazZ0T0d4TgRoPWPoytryqogYkVgCxY0TKJ65iE/+/C+jG4jCTyYbSQmaOEhIMNGlTTQmtOR/i0kmKyGvwBjkpYAywbFs0u1E5feUlZSkAbbcZzNhBcpgNd3Hn/3iywuLNP4oA4bOtOrMlLnhxRSblkSW3tIpfLSHsAPfWbs4Io9pZtzU4JaVqmgPBGHOC8wVLb4ty5MxdpXlVRg9U8t+6lZoraGphId7QNOM0XutUBm85ionaaHu5zJdCQ8gOvCy0BvkQVaEaXzMtsGgCC+6wMLFPJ2PUb7Ne40iJ+uY7XsZLm4MNGKnyqchVs+RmROMGES09iCuaoWFPyPPCRZcwmdELTnCc0FKrJbeh3JY9k/w/kt/jmJshD/7/X+Lta0VYMzxvo5Wt4du/QgTf1CWF6SULDhed4eCkIjx0xqDh8vG6pqICdXqERKplA6Xw6Maosk0+qMJSqUS9g8O9PNSNdztDcTDZ2HkwUAMl150hD+LiZTyyRmPPBoOcP+4ogcrwSVuu6XF42GlimQ2p/fIryU80B72sZwrYDIY6YGkvQ0nFf73eDpgJjNC8wAioOJ9oYdPYjDmx/TH+Je/9V/j42dPSoQaTiYMNgvQA87RlF3XxK5aYkRP1ctGxdLznJ7L2I66H3X/WMGSYYYTBNusYF2ZYDheZ+mpHMy1MH0VD5MJLXmd9T0hEk8PpgLlChkLmwchccrhvczdlIR6zhVZM7EXtKe+yho224FaJK2gN1e8bGpxtvsukZL5QTSdJDw7JDmj18FkyAnGJlT+8/rrbxjVOJ7AeEimkk+5JtRYKKJ5sdC1p9B0b/dAiY8U0XKKUa6M/uGUOMdB9UBeXBScdrod2R/xeeCyO59J47jeBA2lG10aZAaxtbGOYbuDe0dVbG+fUkPLCYuFjvoX7hUYs9Dt9nD24mm89L1X8OQTT+CNN19RgXn+Mz+Nb7/8t4jFw3juEy9ibSmH//iH/wGjbhexRBa5XBa9bkfpo6+9+ToePnkSB7WKUlyNGbuQCJf/1n4wbCwt2sA0e1TrZ+Eb9nDc66EXjKAQTaDWrOuQl+5FDZEORTVQUU50ck1eKHSPUBY/Y1pEUbfSHQ2RJBMSPlH/T53cRPWwYiaZ3IdRXEw7fwazhcJCCnL5rKC67bUVdOo1mYaSRHNcbykzRhEXkyEKTFoNR3DYqmGZsHU8JSJFJJlG6eQZPPTCT6J06VGEskX4wmHFEliaJYkcLCpzjBnFQDhM9GWmVjoHc/2e4VOccuSq7EwzZf1FwoArNubS5NGTbfcpOjNXLz/1hW8bAiS4yBojU93zoXTsMgoHnRhwOhubtloRwZZoyAdPCndR9K3w0MHWYDIu8t1Lu1FKb1edIg91p8h2FFMWELWVbmHGC6cCwxWbBaAbldoVIc/t2aALW7J6jtCWfugEE87cUhOHcywlRYkLUMIRoqByj8CdkajapnHRa6l4MunSumRb8vPAMb2OFvphjs+cbswdWQwyxiUTf3fRylz4c7ri95dTLqcbWQYokVgYLyEyTj6KYWbHizFe+sq/wxNn1/BHv/t/obxURLXWQjYRxlHtWEwfBji1+wNd2DBtIno9u9GdUM/2alOsrqyKpdTnQ0x7md19xIpkqAzFHOp1esgm01rYMzuGU0sykcJkQGx8Ikt/7mqy8YRs/nlYEEJkqiBdnLOpLKqNGtKxBOoNstZsZ8cCxSJBpthGriTRXt9NdMwfY+iSxJU0F3W7MC6auaMhISBEVf50IRv0L/7CT+CnHjuHaJyW+0HBZdJrIWLwJb0MFa9tewtjJzqhsFuw80SR7ZDuQ+7KDFYjdGkeSnysjLGoCUcTi00tVFqreBMX9wSPjo7PwuFpuTwhqQcDeytIFhYWLO1e9Louy1wPpf1jTEp7Drm382AywQ4SJXsuyRYcxl0LITHuF1iwJuMBJsMBBr0ORoO+RJUsDoeHVezs7GjK5H3iKa75mHQHHRVr7kb4DBMmYyAddyZCICZknC008VZrdaTzWbGl8rkcjus1bG5uYPf+feQyWUUn0GOMLLLhZIYbd+4JQiO5oFwuy9uwUq/Lm4xLcr42HZSrtWNFGnS58xyPsLG1hav37uPs1iru3LiNmC+IRz/xaXzn5ZdxcmMDL3zqUzio7uP1t95Ar9WVToSxxnv7+8gWi7hx66Z0TINBV9Y2C05Qixly6ZwIDMPpSPEWTJ3sz3oYdkdYzqfRn0xQ7Ywx8y2UassmSU7i0QgiszkImo+HE2UqBXm/srkN+jWh+6j14kTmXyCWSKByXJNVFKcqssNILilks6h1W6LpKxtqMdczQtFjIpbAUaODeDKGrVwc9VYHneEYa0y6ZHMTiWH3+FgwWzoQQiIRQW8yEjstn88rNyaXLSC3sY3TT30cJx5/Fv58mU6d8EXjmJDYwp3LfK5nXg7KTLnkboZnrYAhi0VW7DIbF9fA0dyTz6dsZRyE6ulh+Pf4vAkycwF3mmp+/Avf0izDg94sIQ0y4F+yAyssTJf/FoPL+X85X0lhuWSJSfylRYjZzPC19HCYnEedI3mclh9gDCyj+dprGmphy3J2np7I0ZsUCJvwD0ORiOArWbXYWtdccp2dg2lW7AE2MoItrFjl6JSsdEke/IJOOP4xkoBdG9MRba/CYqqi8gD1drsXQV2EEfn3HdzG4uGU+fo2SqIkG8wCylgkRDfm7ynSgF20CUH55/xYVMwdO43fOxoKIOpsa7jg/v5f/Qc8sr2MP/69/1t/L5ktYDboiv+voC8W40hM4zMjFIid8+CsN4yB48Eg1C5kU0npF3gDUYNwc2cHwVhchwbjh5PsgBhbMJpIbEchon82R3c0QLXVEDyYS9KheILN9VUVqjt370i5nU4ksVM9xEqhhGr1WAtUdunUhdASg95Rm8urmI4nspDR7oHQAGEVFVjzi+MvLt0ZE0BaaJzhTgwEi8UQmg3x1IUtfOm/+llBcbyPwgxqYwqhP6JDwdvlaSpXofHgLu5MbLp0KBn8XPxS5EjSgGt8ZENEuw3HrORzFQzZ/cqugH9f1FAmmvJKk7bKJEF3X/K1NBW5UCablAwyM/jZZR45wS7/Gqc4M6b8UQt+i+v2mj7tKXVvWcwx4SsRo1lgaDw5o+WLwVDjQQ/DflfFhVMmCwu9wLhPoJaFP5tYmZHQAxILIdFQKKpwLSryc4U8BixUfXPhIBGASF+xXMaV69dFeiGZgFAznwtCc+zMSQemyvz+3h5W109gj3ZGs6l2M2tr67h9755IBjzoz545g7uMSI5EcdRsSP9y++6OIOJHH38K33v9TZzZWBbNnrua5RPbuHL9hliJn3n+U6LJv/f++5gNCfFNcfLkCRWY0soy3nr7XYlBpU2ZDDClP1okhHQyLabj3L9AnPZIiZTEsoyELjFIbjrH0YAO4An0ez1Nd0Q5KACOkr7PRoBmlWycJzNN58zvIQzHg3c4nCCRiLookDCGg6FgMN52EzZtbMayWezt7+lZk5kpSR9+v4ormXuNfh8JXwCn1goiFcxnbDrnMvuMZ7PYPTjU65B1yeeJ14AyAsoMcrkC4tky4isb2Hr8KZx68llE8yUEUzlMuZ9Ufo1pY0RZnpkHGT31eF+rsHAf4yjJ/PucWj29ldhlhAm1byfOZZb/2md7oWTu630/8cVvy03ZmFt20Mp7iVOJOnG3b3FqYhMfMjbc7GI87I0jtWHctghlUeLNJgU7AU7HWLCHy7o0z3XYm2gcoqVOTItY52SsHYaW90bbJNRlr88gKaMvaxejKca9Z8JSuvFd3K6zyZez7Jymgub/peLzI7EAHJfZrcqPS/RiK4j8xSLrdZesgORWsNAJ7lJBsVFZan0VDBcFLD0Mi57lyRDBNYNMC5XSVBMyGI+Fj/RkZpIo6XHWx7e//HtYSwfx/a9/WTc5BWJh30wPVLfbMp+h+ULeYby5OMGw6LKgciqKx2NS75O9ws72/PkzuHP/HrZObmM6XeDG7o7Ck/j5UYFMEz0exJVGQ3uVRJij/gBcAWvhyQ9hMsP62qqicq/duKajnMvH405TRWRv/xC9yUR050a7oQ5OOwfCEo52SZ0MmxPueDiN8FBynGNBGlzkc0Lj0rPLfVEyq+tA76ZSIoR/9S/+MXLhGYKprJyJ6fQ8DVr8gMU16GjXUv4BjdmROyxfxggDsqGRzM32hRrQBY9ZFLGYlM6ElHHKgrGk3zGoxSxe+G9L15RoUq4v/G9bDItG7CjUgqB5f8sOhs2AiXnFRAwSSjOhsRijJoJxuLb33HAXY/lG2mFpoU/rF7ogjzEdDzW9cP9CKvqdO7c1aXbaPR1e/Jl46JHCL4cLH1ljFsPBz50/E3VVp8+dwdWrV5HK5DSxsRHgn8tn1D3rg15Pfm5HR1VFChM1zqSz8rejq/BdkgjCUbkFrK2uaPfHos6nm0SIrROnBM1l8jlcv3kTZdmgRNAf91BeXcd3/va7eOL8aYk2d+7v4+/83V/CN7/zkujGn/rExxGMhfDVr30N9BDn/udjDz+Mw6MKkpkc3nzrLeRyGRF2+sO+4EL6DfKO4KRGAkuEe4z+APFETIU3OB6hN53ieDxHNpaSS/aY10YGtH6QIT/202Gc04pfEeM8JQixyRGBqI+bNLnbLeTyqNdrRkVnrl0sKgShnM3JlZwiZrITecNwB8tdVSSRkgP5ZLJAORVGKhpE5bhpKv9o3GIUolEctVvIxZO0t8QiAE0x3PNQUxRJZHHpyWcxjsRx8blPAakslrYvYkbnb2pgSKwS/GXUZRJ9ONFwSiE7m6iAItllKePymNwKg3/H28eIruwW/F4wGe8VkaI0wXzRIDKO3Z41C4uKx8JR8WF37+OUFTP2CycAd2ATx5RZJnzSmtghq+qhr4lFiZPzgg5l9S9ogA+VukjHxHLpisTbXVq7FrBUbmuZrq7RdCZG/zQataJsNUqRBWQPHN+rWbh4W1L7GnZsxInJpHpQMFhAtHNxk5NLcpPNvpuwdNjwQ5xNxQ6idiDKvHQx1wzyssJgkJq+t8gPTuHPxa86Vdu9yKPMBZVJ5yIiAKc+67zJquJr8YblNBOcD/BH/+Z/x7OXtvDNL/8BUvEopv4wBq06YokYet22GGE0HGx22hqPuaynqItZ6XB2PfSR4iH9+COPot/v4vrtGwrGSsfTGPp9Yq/Iyp4Rrn1GAcdwTPUys1L8QRy3GuLTc+8wHgwEbaSScWxubioSt9FsqTAdN+tYyjGkq4ORBFocsblPGQt6y0TjWvJPRRcPYjQYWTER3Aixj9iZc+lMuKQ/HCgDh15Po47FMA95AIcDiA6a+N/+2T/C+mpR74eTRITOzo4uyxtdiZxBg7TkVOGYhF5TRS2NMWBsH2OwrpFNVJwcvmv+ezYBaReoXZzBp7bY90K9jdr8wDvNoQP8mdQB0sZIOUPsgIlX8/ddgqw0BQ4mc7C1PSHObt/BxTbBWIGUE7IrLlMmaY4m0qFQPEhI6uBgX+abnE44sRoN32ZzQlXaF7GznjDDyKAa6T9DIRwcHiBfKKAzGMq9e31jU3oXFqNcPieINhAIoyVX7gVKhYLLkF/HvZ37ePSJp/DD9y9bVHA4gtOnT4lkQhHuUj6vMyYYCGsnyNc6btTxzLPPYtSdoDfpIZpM4Xvf+wGeunBOOTofXLuJz/7Mz+O9K1dw7/ZtPPfsM+iO+3j1tdfllk0r/a0tM4Il9ZZRAwOy6IaMs+b93zRd12SqCZ3NGp9Nhvfx3qdnXGS2UBR0KFfAsNnDcbOmnQc/ZzLKCIdxpzjQWWMEAcZ/05GDzYACuzjFkFzDBnsBlIpF7B7si1XGQ5FFbToYIZOI63XDMbOrSSZi8nur90g68knHxNaHws9COqkdlfa405nYaKOAH+PBRHY0StyNxcQ0Y4HZOLGFyTyAeKmMx57/MWw9/DjGiRxSqyeVEMriYaFi3HFz0c+phHspFh5jlEnt7+1hxCHiusKKkRlj2p7SGGb/uYWMhgw+Hy9+/m8WYtNogjF4Syc2sWdn+63ALTfByNwxHHIphAyzcQXGSxYU5c5sxtnB09KAnR1vSq3xF8YaE0zGA95NHbzJzd7DsmCsQCwkOjOWmyVQ8keSgpsPGUc0LV8tUMxMLW3ZbrCE0VGlgXH/FhnBrWW05wjQGYCQGycawmZGSWbnrJ0MoUNNOUYvNcjNOSqH7KbSvkZhTz5ZiRjpwXQsHtuORUj0ZL8P0Sj3NOyMzVVZS343ydDnS6mXIeZPRBCcD/GNP/zXWE768OGrLwHzKQaTBcKEFf3A0dGh7LmJ9fJa0GqDsBl/5spRxcLBOMJHYmg12/pZTm9vyWZmOp7h9PZpVBt13LrFlMUSOgyOmgHpTA47lYqKHieYWruJAW0zmEs/HgtrJzSzdeKkGGUfXrumZS9v/MVoogLFDovYLmGAWrshtfGJfBm9TgcTLoOo3REGPNV4b0FrxkTh60RCpPuO5eScSWUwaPcUyTyej2SiORv7kA8F8C//21/B+Y2SurFIMm6sPvbIboLhz29xKMYc89TxJt7l4W27PYWcOQsMW/x7Ikmbjs2F25tqbdI1GxjX0Gg6CmI0NJdk2R15EJfLqvno6xeCWHSfym38oyLiNUC8jzwpAH9PlGTuLll83fthYBgPUCrzSebodwmnMJmzib3dHRNZ0nKEux7pKUJ6f95nwUNetHKtjxaCWUm3ZcEkgy+bzeHguKaiw4ObhxJJIJWjqtnr+/yC07h/ZBFZX1vT32HRuLd3qMJG5hmfT+4peZiRWfjEIw9jb3cf0VhCxavebKLeaqjAzMaMug7hxu07uH7jFl58+mm5G7/59mV8+oUXcXd3F7WjY5w/dwaV2hGuXL2GE8vriqE+e/aMpggu3A+rVbRadcynYzHcKtUDZapwX9Dp9JBLJ0XP5z3AXSGbNzL8+nQapzYsmECz10aEuTbDoSKQ2RCqmSZjk7YzIeYYAZSCMhOK2UyCmNx5wM4lysbN6f3k0h2P2Vk2mUgkqUaVKZWdDrKJJNpEGhCSXZSsnEZDlDP0dyMTc4BsMiVost7pqjDwUeI5wrBBToW2ow5iY3ML0XQe6dUNnH38GfgLKzj11HOYROKg6aUW9aIuOz0MbMlvKZgWqGZKfxc65pb5cgCQy4UxzqzY2MDghZTJvYVn9/O/+Y2FuQ87eqQOcHlemLuwo3HqwHVaD3VUFPU5yMr0JB8xyfgNJTScM6veooT5wQsP5zinQmKjv9GQbXIxBrbLafcozA6eMtGXpSNSc6LMF1Gl7TRXh+koyio+jqhgB4fTrTh/J1qB8GGxRTwPBx725v6rzlJGnUygMyt9PfxOu6EJxIhHmExH8u7iTcdiJ/Gl+zP+TPIbo76CKnRFPptzNK1GyP6JkLLM5XbE4pc97Qy7cV4CCtaiwTn++P/5V3h0exnvfe9vVMju3D/Ax86fxs7eLrq9trqm3oC25WSDlc3HqN+XAJJKYb4pBmcRBqMlytbmhgxD33nvfZw+c0bBYFywton1avr0IV8o4dbOfR0tEimCAAAgAElEQVS6WXqTNeuaHPh58GupTOby8vTWtuCvD65dxfLyilhAvXoTRbLS6jXZb9iESzXwDCl/WJnpzWHPlujMHen3HzwcPMlYYLRMdyp87gUETzoVPaFBYb0zdo5hxP1D/LMv/T1cPLGiw4vdqGdIqrxwZyHDG8HgLhMTW46QO3iD1HqQdELBJMXCnGaMoeaRXYy2bNOJDn6ZV3puAk4Q7DOPN97HtgtyCnzZMFkAFB8rNgHS37j7y1vcm1DSM4FlAfPsBE3qJtuXERlRvgeuyJpgRtyV9NDv0HCzh+Ojip4XJZI6ZIHXkpOkOR0YPYVNBxsDdaKLufZ2o+lY98rK6ppcgclAImWZuqtkKi2aM99/Jp3B4fGxng8+LyfWOc32VYAIeV27eVdTKwW9hXxW2qmbt27j5OkzWExGOK41cOLEthWEwQB7B3t47InHBNsOB11cv3EbvfEEn3nuE/AHZnjjtXdx+sJ5Ld2pt+F9fG9/F3u7e9gor2I47MrTjBj+4dEx6s2GpjhFBiwv487dWyKgTP1QgcnGafo6Utw2ky2LDEYLhlDrMgPGj/5wIat7Nkicjilo9IeobZmjz/tAOwwiKXNEfT4LWCNLi1PRYCDEZDAY6l7JZDJ6Ljn96lwhZM4uZErfxBjmvM6BkKbN5aU8Do7bmPoZuexHeGGR7HHuM10jlspQqNlTcea0Q30MGYG8lnShZnQ5C2e+tIxseRnLJ0/j4ideQOb0efhzS4iki2KSKfFyblZHHAEEi82dPYyz7xcBQMaWRl9mgfZgM/GxJMq0qdiLWJZ7Paf6Fz7/N7rVJApz6Xbs8hS0JZjKdhQSkKnzdjb7biGvxbYjBggWI4SlqFce+PyBLcyMyyMuqNTNcHpxU4VRNNnJugLj50PAH5uv4dch7LHbbCoRMG3hfR6kpq7OwRZknHl7I0f/lK8UCQuy6GeAWFgaERZB6XKkwDWXW+GH4ndbwJhyzxX+9dE+htOFVd65OoxYPKroYu5XeMns71v4mQ43TTPmO2Z7G4PK2I0TSjOTTE509Fbzy61YO6KAD4mwD//fv/k/sF2M4867P5D4iqLE5z/+FL7/6iuYTMdywKWYjcwYFpijoyPEEnG5JdMTTnEJrgvJZtJaNBbSGeW20CQvujADwkQujYNDdqZpTTC3d3cVibuxvIqD4yp6pLL2u9oT8f1xOrpw5ow2HPf2dlEoFVFvN9GtNZGgKpoeUhTkEV6NRGUxIaPLCeHKmK4F8XhCGfEUw6aAOa+93+xK+iJvhBGjq2wgiHgyjsF4guHALZ1FF/ehR1faYQv/5//wT3BmKYt4OoEgXaF5yFPUppRSZ8niCd7dPTthCqjyVezaa+8mLybPW88IH6Kd0K9pOhGxQewvNkhOA8Epia8jJ2cvJEwaARYka6xsoja40INxBSWITWkQsP1/PmPujSqgb24pm6J122tKqNrtqTka9XsqMN1OG816Ha1m07kjW0GSiwFDszgVspvWMhYYDuhKbsQKFpeDw0MVH8KSjCU+OqrrAOuOxhId8yChdoVnAvdlZF8SMuONXSrkcWp7Www17tX2K4cKjaPin4vyExvrcqW+dfsennjmWTSPq8hk89g/qKK0tIxmq4lisYBqrYK9ShVba2u4e2cXgWQCF06dwVI5i1tX7iK3XEKz20HloCIblvevfKCz6eTqOm2zkSJEOuU+sqnXHA27mmBklzIa2A7FhmckwxF0+22x2Sr1JrI0N13M0aUrOw/fYAKtXluNtRwskilRjWnsNSQDlHDZhEaVvEd9miRY3NrDoaZAWV9xSleyrV9NGWFsLshjgSASFLiSAEPmqVJZZ5jzeaWXYiiI+60OjWxQjIUxob3NfI6VQhl393cxj4QksBy0OqgeVxGNcRcU1BnEwsaIDdo+8cDP5PIIJ9O49Nyn4V/ewNM/9XPwx/PocxHPs3nuKMpyV16A3BGjJxPmcu7LTqTJBknwmu5b2w7K4t+xgAWLuVwxsTk//XmbYLSG0UNkXRXHP2pdjKli7ChWKMs5sYlA1Uv6ER7UNlbzcNehLF8jdvFelozfPHzc4tweWFvOWwHxJGw2qnsCSHk3OX2ARRabBxLHUUEsTFok9k4bD/H0rXPk3+Gh4VnGUGTlFSst/p1TLTtjLsNtCW/wHP83f3bRWx0bzWxEDG7zJhXFA5BuLOdkI0pI16I9jDHlPBsJj84cZVSsstet6HgFhnAav07Gmn5jmSl2NzDGV//gX2MtHkDlwzdERw6EYzi5uoQPLv9QLKC7O/v04BXbJR5Lys2VU1G/00QoHhWriItWdmOJUFx2NStLZYRjcVy9fxefvvQ4Lt+6roRMmuvFwnHEIgnsHh/JZG/75Bbu3N/RwdLotFDIFTDodpBOxQWVnT11Bh9++CES6TS6wz46jbpgVOarEL/nSM3CIqsYHzUuRgjQBBsKK+xM0kTedyOjenOPwptYjsS0Qw9H5C7ARTN3PrwvV7I5HA7p5syF5AybyRj+p9/+b7AU98mKwxfidEkcnBMoGXws6Db1yjtK8CYjFYixP7jJVGA4pchOnxOKM6NU/oomUWcF4yxCdIi4DBnPYsmjFmtSkkDPlL7amzg9i1wM3JJd+wjCL45Zaa9jccd0fOBBxI6Xi3w2Rzw0WewD3JsM+hj2e2g2GuhyF6bi5KKSWRoJ2/FzJZOJP/vYtDcUWPK55nTSaNXNzoZkkXoDqXRG75d5L4TAlldXcPvOPVnYKBtFKZaW2MgTYalYFJzJSeGIRSgQwo07t+Q1t7S6ghH3gYs5dqpHeP65F7F1oox6ix34FMViBt/+1l9hc+M04okovvvaD/BLv/DL+NrLL4muu5krKPahfdzE6QtncfX6Te0OBkx2bbWMMn/ihAw4C+Ui6rWW3C1oNTMbVDFHEseNqnYV7X4PM+5B6K3GeGw5KkTgm06QZHhcfyA6b6vdVUQFjSUJufolwgxiPmGTMMSQTQhbjNlMjRbRGjWYNMQVy3Auaj8bnCBpAKIEQ5Pd8dGx9nZThoYlYqAbICMseCY1hyMM5jOcKJQRmPlwtVVRMQqMpsjlUgjyPoik0GGU/XiAk2vLihyg8DWfTmA86KjAhCLM6unLkDQUWiBeKGL9xCkUN09h+dQlrH7yRfjiScz8pPkHMfHRjJbPHHc/NpEwsZVrDU46BqfZ70svI6aZCdzl3ae9DXc63mqdk9EMvk/+xtcXxmyyqu5BYlIhK6nRuM+eJ5LndUS6rxtujPlCcZFLazRDP6+2mbWGSoiEOfYwigzAh8e5BXiCMptcjNorKw8vKteRmXmxWTwIH/kcK8doyuYjJv2AdixuSeuiiw2Ks+6RENRHC1cuec2VwHQzRhk1FwNjysV5SDufIdGQHyj3HYTBxbyzEpHxoKzk+f7N2NLo32bDYwmXttSn7xinIBZL1l0rLuy6zaqf3yu86OPyD76B2LCBG699C73BWDsXFpjL772LdJ4WEi00Kboc9DUi9/vEYWeYjYeIZ2hR0UM8nkS900YpU5SPErsmWrvcuH8PLz7zSbz8xiuiemfyedSP64hFkqg2GyIKsMM7rB6pOaDDayGbQ7/TRSIe0Xj/1ONP4vrV69IBKA/mcF/LyB5DuaZmC07PpYkfKEST6IwHErcRw2e3Syt0LrxZWFgcea1Y5MlOUXY7HSZIk5cCm86+bdMzRKJoTgaI+cMYUqMRAHJxP/7H3/oCSuUMUqk4YgrJCsqGnddQs6IzjbRlPCFSWsnY/mQ+t4bIdn4GCRhV3tyuSUbQTlLQrPHSPXq/d696AkyJKL0AP03Zph2zjk3eMi5OwqVpOOGuV5wkotTekZTioe4rXkvuWMiEJF1/1O+g126LmcQ/44FnRBiKMPktFojQaFFBZR/lItECZjDoC7ph43dQPUS9XjebD/hkIcSpkszDZruFLnVRTK6k/iKTRa1Ze+BXyB+nmC+IlpstFDTVzPwBpDMpNCsNHei5NCGbqQSXm2snEOEoEYrg5q19PHSJoXhvY7m8jlIpj/evfohCtozdek16u+1yWZ9786iJdM6EwbRPoT6OWUPFfBG5dEbT2/bZU2LLBWOMZb6LXouNURr1Dj3GMhL79kYjZBMJ7U44uY1mFDqGBPnWWh3MmdLJQkO5hUx3KZyk8xifbRZYoNHhNEjUh1Hg5hwv+JgOy9z5LRbyX6O2SGF7IrxYcBmX973pWJIAUH8XpkP4FLlEAgN+RuMBwlNgZXlF98zNyoHgtxgbTkJhgz660wCSITZAYRRzWTVcleqhzkHeYnRE5zTXaDYRiiaQSsZQWt9AJlPEJ//Bl3DU6GHj6U8hyBwf6sw42Xk7l5kxx+Tb4QqLlP4sMJzsOOWwSSeV3zLyPgohEynA6cnY3Dz/+W8sPHMy4tNKJ+ToRu8hZ4Xisb3MT8nGc/k2yWLaum6vwGgScYJNGR8LYTM2jqjJXpQyD0Ays3SRDBLwjC7ZybNKsGBxcc1iILjOJU5yUcYDTFYySqi092q2My4KwOUU2HsjfObFQtOIzyYndrZGB7VDn12tQWHmRisaqoR/jnQgxpk5Jms6cdAcfy5SIU1o6lIrheHR+8w6Zu9rVJyEs3OHRFO/mLOLsfeiAhOyIC2RKeY93Hjne4j0a7j+/a/juN5AuzfExe0T2N/f0RRCVfW1W7cxnIzc5+mTdQkXr346LqiQ01F1hmw8g0AkiFa7iZVcyUwj6bOUTKDTaGHBZmFIF94Zqq2mwozoHXX5ylXZnjT7HRSzBQzpxByLIJNK49zZc9i7t6M9DW9qujLLl2vBZajZgbPLZLTwSjqvG1dsLU6fo6FsU7hQJPTEBTQP9xETB6dTpJNJzEYjywcZTwW5sFOnDxMnmFqniUyUOx1CSCxaEeSCfvzzL/0GzpTTiOaTmPvDCokaL6iD4sLfblDeP9MJp1k2YsYmM5GcieWIIXP/YoJNN/kIYvUii405w0PEE/ryXtL+jxOQY5N4DDRr1thYmCuGpVfaRCOCi54Pa8AszIp0ZkIRY3CZz/uVKnV2y1zqc4qp1440vfAa8+BiYTG3iQX6PWoqMtopco/Fz9R+Zpo40jbGii495wiL8VM5qFQUgU2WlR2u9NgKol5vyoaEn3+339M+wfPeOnfuHG7fvo3yyqqaAu7juBek20O5WFYyKgsfi9raiZM4qtQQi7BYR7G0vIFarYL5dGR2+t0OlpbLmI2Bl998HcGwDy88/Qzu7+1i+8QpRUC89/6HQi1kSUKr+xlwYn0DO/fu4vGnnhRcvVer4eatG4gHhuiPGKDXUbokWZL1dgvJiHPMoLvFUR35VEKNcmswwHDhE0mABxwjw/kZKC55OEAhk0e908BgyOmEHoIU5Pp0bfi501SUPzchzbmsU0yrR9iUzM5Ot4311TVB0izaxUJWzQFt+gl5JpNxQfnHHYqp0/DTN4w7o9EQER/lCyZjwHyCWn+G0HyGfDqp4qj8pEhU15PR0LPxCIlURteLb4QMu9TGBpa2LuDRn/x5xIurWGQKmEdjagjYjPAWlfGl3JY9JT+FmJzebWrxopQ5yagAPfAoM+2MGi3HMPO98KVvLvgwsIvRxMBdk3YmLh3yRw5qj/FiTBvDq7VYd6wvL4RL0JUljhmDS2poT6hmdGYWDFvEesaRVsZUSFzmDIuH4dMGy0k971xrZZ3BIkCfp4UVBonS9H/Exw1qE0uN+DbHNedOwIebDxb9gXT4O5t8PezuoOOnJg/RH5mwOOmy8yfWKpxRhwtpyoKhH0AcPBT42UiQ6QLJNJm5/REpyOx8qNi3vQuLtO2vzEKGOyrTWYR9I+xcfQuR3jHe/PofyrX4oHKM81sbqPBgGI3F1GLAF6cLiToVM8DDqK0Co5gAXwC90VC05FQug4PDfVzcOivfssNBG7u7+zixumFhYfUGnnryGXxw87ow5nQ8jmq9oc+RFvs08CPFkoWSYWmnt06jedxAs9fRAdYatEEocDb3odpsyxyROpX+bIxTy+vYJ2Yst2djElK/w0UqfzEqQN4I8kPrYalQEO2WFh7cI1FsyU6doVjUEtS6DbP/Jw2718fy0hKm4z6yixl+5zd+FefOnYA/FjKHBY76LnZY0BMfKlmyG0TGYkIHBKVjiqrLYDO778SwVDYGCwxJGMZ2M4YjnxtHLPGsYjyomZCJg8bMydcmeWOyUYWvZI0HWUYG3TF4ypzCOelyUqGQkkWFBALGA7NB6Xa4NDZnDTL76BXHvo8NFSdZHhiiGnIaY/NCK3na5vPKyWCTmT9dPetHtYaYYSzuLCLJdBp3794zf7L5TDT20tKK8yub69rw+WLHTJU+J9FMLocbd+6IwksWGXUpXGhT0c8Om3kvJ0+e0s/MjvrEqTO6l+/dvY1zp8+o2BK2YydeLq7izSuX4fPP8Pili7JVmYxnuHr9hvZ2yUxaOzkW1cr+ITbWNvDhB+/jscefhH8xF4OxXm+g09hFKJRGu9+xKYQiYu5NOGWQ4k2bnOEA8RCd2APoTqey6mcwGIsFkRp+PoloVGcVs4+YRElYUU0SFoLbeDJ74YiCykiuUNQyPfXMKFREIcHjPqwXyrizex9Thtb5g0jQ3JTprukEMBhjjLlIN8Egd2RAcamE6t6+nudSOixxbDDCLJg5pv0O8vms83P0S7vGadQC0BbSAJULvEYjFMsrKG6fw4u/+Ks4GMyw8bEnpZGZ0cV8RsQGkhdQhGlCS8uCeQCRidjgfl9Jwywmto+0NEyLY9bzwAnm01/kkt8SyNjlyjXViZHEjtIyx3YL2rHwsHZpgfw6g8XshmUFV/GRLbmp+I2SbB2gueyaOaS6dVkLGENL2gDXWbIYaAmqfGgq58OyHeffIZ5NVgypvuyKWJC49LS45I8oqGZ3Y9oUy+/wlPdumaQO1jHfnCuygs/YtTgqrnYrEuyZt452UI6qqLFZegZLvvT2KWKJPdjLsAniPsXeh+dRZiJAy5ERhEbqcths6FWsAuzwTVMTWAxx+/1XEekd4crLfyGI6PC4jqVMUh1bJB4XhkzV9GA81OdOei+tPljQmHRpDwK5+RMsF5bhi4TQoWYmkcJyrojqsItbN25JZU2s8O7tuxLAkU1TaxzLV6rebKM/HqDZ76GQzpkL8rivm5lGe2ky0VpNHSr1XkuQI2G5W3uHWuYSw64269gur4nyLHono6wd5Vb28DyIaVtBIa0zNyXjjBRRwiCMFWCkMVdXhG5oA1Lt1NDrdyVoI0W3nC8o4bQ3HWDcbeF//Sf/HS6dO0nMABHuYORRZ5oVxXozh35MskZYuwppQNy/Ccl5ezhjGzPPx3mY8Ws1+jgDSy739XBZw+VBygIS3FRNxbX50hkpxUvcNJt/m/blkadpRf25xJJkaLG4sPHqtppqTrh/eZAjSMiCDSJtVmgDJMjVaX8YnsZnLhwSEYS7Te4qGB1Mxler2VDuz7095rnkBINxoc/rwUawXF7G1RvXzaJJAxgbxDECpOPLSdh2OSdPncLNO3ewdfo03v/gQ6QyGaWXBsJBeaKxQPDrn3nyKQxGQ9SqNdQ7HR2c165ew+bahrr30XCK3f37OLGxLY+76XSoeIjNjRNilSlK2B/EyjrNHRlLPEBlv4KHLlzC62+9irNnLyEa9GO3eoBCvozrH76OUDRtIWEMM6PafrFAnEQfToF+n1AEOkaQeTmgHf9oogLDos3CwM+CEwYhrgR9/4h8OBYshcz87EnY4WH/kTDdpgGyO1l4u72eIHGxT5kJg6Ag4mqvjRE9A4NR7YTYUNBUk/lQnfEQ8zH9ygzd4B6STc1E01gM9fYQKyur2KcjANGEeIxyU0sx5b1Kmv+A4ssUjpkAmkprEsusnMDq2fN47Cc/B192CUunL6ADRppHLAFTi302Pk4L40LKqP7nvcQCwn0L71r+Hn9Oz8afE45wHhev7Pvkb/61CoyNyxyviVnTo2sqeMdMW8yLicXHbFAsqt4TMwrKEpZIlhmj5ckksMPVKzC2zzBCgI3+cp7TIapO9sFUFFRXolz7B742tAIhG8MKCB9eXiyZXeqimfiSGCj/XBGwHmnA+YkJpnBaFukZHHZusB/fr4zSHrB3RF921AcrqixYtncS9CdfKscw8y8ktFJ6pULE3D6FexSnfZHNjrPI4ULfY5lZCibfz1wHA4uP32/uB/IiWwyxc/Ud9Hev4d4b39KuotHqo5RNonZUEbSSyZdw7eZNLT15WMUiMR0ChEJoycI9CY8CThjlXAmxTBpdZrZMpzqQs8UC7ty6gyY7OSZQDsZIJTPo0DKk31HHy8OXC1LuWWgpQ18m4hhcUhayeaxkS9ihnbg/hEqnJugrk8piv9ESDBcLRZRlv1VaQaPfeaBqH0/MhkP0S5mVckSfacHILp6dIy1IaFkjuiTponTdrVSwRHfZXhvtXgsbpSXZ+9NLjTvA4XyCw1oF26Ui/pd/+jvYKOakrWAH6e3aJMCcMqfeYCuDxFhAzBZFzjBun+gJJ73gMZls+v1ilel9i6prFGYTL7owPndPUuVNobLalAd7ReOMKQbauSITSVBDMyPFeCqNC9lPpCITKhyPhtq1lUpcqg917/BzYvLicnnFpp+puVdwquD+pd5ivEPGFvwkv9ANYdBHq1HHD3/4LtZIRz6sChrntMEAsd2dHT2r9NO6cfum9l8Ko1Ci7FifI6nFpeISjo7ruHDpIXxw9apU8aks4cwx8qk8mv0m4tS/MPulUMLB/V0UynkkImncvHcfm9sbuHblBjZWN7C0VEDlkKFhK2g3unj3+hVk00nFHucyBdy7vyd4ixRgWsIMR32cP38Or3z/VTz+6OP41svfxNkzl1DMpXD9zk0sLa3j2gdvIJsv4eCwghUmTNbrKuDZeEr+ZK1hV3BZLBxWcZ2FIiowCrPjdDMaqoGNS6A5QzYcRJtsQycClwh7OlWxm03NQJP9BAkDYwcz1tu03cnpM+f36Q96amK5HyTlt0UdHtEL0orzWfRaLaEFzE5qDmx/SrIBM6MIXfLZY4GbT4foTTn98j6eaD8TlUicLvER1Jst5LJ5tDstM7htN5GKRJDN5ZE+cRprZ86hdOZhpNZOoXzuIcyiSYzpL0n7GGldbKWh587zJuPZyqlGdjE2ybCY2IKfpAnzNxMaxBP1U18gi8xhrU6R7Nmcm8W8Ccl42krA4yKAZa7h5cTIMt8ZZLJD07hg9FwTONpexB5Eg498rHDOvdaDFzQNuKmDXb8tSa1jZMds/k5W9LQLkleUCU+48JNZovOx4jSjGFpCGg8Od08T8VH6oSVnukJlu3j9rGZSaNRi5eWohTVIT8S8YFDYMhd66SQTFwmz2C5IGL2z7w+G7EXZlVhSpk1BBI55I9h+h5oXY8hpQRdUo21U5cUQt957Ff3711C/9hr2Dg+RyS1hRqX2sKvPmTTDg2oV/RHDpJjoGdFBnEwkJXCkEy5hn0anjVgwhngmIwNLirty8ThS8aQehnuNIywXl3C4d4hUMo19Fox4TLRmdjS016CKmc9WOhHDeEhdTQTZVBprhWVU2m2Z+d1vVlw2ThB1OeUmMOzSLTmITJD2/V0J3/geCdHQMJGLZMJrvHkl1tQeznyeOKnm8kWN+zw8V8ol3Nm5KyPOTn+Adq+NpXRGxZSwQDwURbNZA8KMYx9hNZ3HP/9HX8LD5zYQCvNeMTKHBcz5bYIhgYATFQ9gGcRR7EojQnZoBn9JkOygMlJ0Bf0qo8hNX4R4RIm2nBmZjLr0SbIvVUicIaDuJ+fczclGexiiB3KdmChwSlbp46Fen8r8fretiWZpY1MsRxYbvgnuNmx/NdbPxuvPqYTW9+cvXhC7kE0XX597w363o+6c9OalUgkvvfwSEtk8qtUqLly4gHv37ikum9b39+7fdxHjIWWSMLSO+zI1m9KjLZBK52R9L7v6YACNRkPPZTG7hEV4gcBiihu37+Kpp5/B/u07yBQz2No8h0avj7XNJXztq9/E9onTOHduG1c+vIlFYAr/IoDruzsoF/M6lFdKq7i7c4B6u4HuYIDtrS30+m185sUX8JU//ws88+SzePmVl7B18hw210qoNKpo1Aa4fe1dpHJ5nWPVoyP4OTnTv04HlA/t8UAJkjk2XdxLxVNokSRDn7YgXcoHulc7jYaW/oUIg8jGCgXjGSFndoXV2b3LnbGsX8haJTstwNcg2YUx8mGM+wMUCznpxXgYREmRJ8zEcD7qV4JhLNHlejLE2DeXsLleb2lyZ1Hn9Z7O/EjHI0iEgeNOG9FkBlNGM0xplhlXXDwnmfGgKynAdB6Qbx93MtypRhNxSREe/eQLiC9vILdxBqNkAWee/QRG/rCgbWXGeJkwUvqTrMMp1oqKMclMgMnzWx5mRDV4nzk2MguU77nPf33BTkW0Xi4DWampntai0I33AsXZaU3kpSNrevdw8UPlEcqFNBeMYty4CmZYpC3pdTFCFoOs0Vr58+YLxF9citFOXji36H1B0xM4cgBxVVFEZVb5UcfIblXvXYwsU/Vr3+LtYBwjjRAe36MmEYnpTPGvJb+cm81O3QqWFRjPgsYmPC8gzWAsfj+zFfGIAk7R79nFOEIANTP8Piwm9G/jL34LBZCFjUZtxAFjp1k+jP19/nfQN8Xb3/5TJCcd1K6/i51K3VwXJlycToR7ntw6iXfeegfH3Y6gFXq0UXWfFrPGCgx1HezQ2CxkMlmM+nRIJm6eQSEewxgzHDaa6uQ53ayWytg7PkKHy0lfEOlEAnuELBYLCd2op2EoLNlztHfJpnOIROLq+PggcwJjR9Pp0wAwoByX2WiCfIJZ422k4gkVhF5/iEI+r6Wx6L7hENpcZPPzdUK2UDiK5UJZkA3hBeLJ3CElaGfTpx39CCvJLLozc19IR8LYr1URiBJanWK5vCyc/xde/Ax++x/+CgJSWVvTY1fDqCkAACAASURBVPAVbVuoSzLKOtlWXJhGwjQoDGAyYgKikUAU0e0cmj9ie3n3hucMbuJI9Sra+1kD5lH4FdvN/RqJFxPu0Ex0KcoyoTZakfRa8hSj/clw0Eez1ZB32elzZ9VRS53PB54WLw5u4z3ONFJOK4RzPIEo3wMLOR0R6FJMYur+7g6u37iuBT5tfgK+GFLZlBq4VrulQvnYY4/jO995WZoXkW1EbDGdDOEkMtDCkYQOFGb+NFpmLcR7l3/WH011nxxXDpBOZTGaDTGeDDAbBhFOJRGJRxBLRHH5g2t45GMPAzO/fu5avY5AOIlaq4FENIz18ppIJ7XmEeLJNC5fu4Wt01t44snHEZ6P8NJLr+KTz30cf/nVr+LkubNYysVx7+gIvnkKjb3r0mOV8jk0uy2F8nGvwqx60r0T4RjGsxEi3OHx2gcCuidHdEMGqcTmT8drFJjPkaap7GiAhC9ExraQFZ6VEmRSS8WU0VhYn3MkENGOJ51IybCy0e0gScd0wuXxqCx0ZGVEeG1ATRoZkl25lfO0I2V71h3ozOWUw2mH9zdxLJ7FpQKdonuCajnVUNk/J50mOMV2vqyd52Dc0/3Le3aptIRWu6HpadDvory6hl/7x/8CHxz3wey7J37m76Hti8rWn+WDRjUzGWEuMHK+ZHMu+2WUaftMLfkltHRWMi5mmXCowLJn/sFfLcQKI53OW0Y6VTxvNnboxCCV5iaIyw5MVm6z4vBMKZ2N+I+watQlep5eulC8IgYJiObsKqL8xiR05OLe2ZX/iOWtWW7YI8siwJv4QfgZ+dvKgjDLBS8hU/iGFvzUopith1cULX+QE5lL6dNk5GzapR436MLCqqDsDPoEGT3Vdjca0sj4YkFwOTJ8TY8maDsXg8L4vvj3oq6AGHHNXJi1h5FljUfNNjt/TkLyLvNPcfutb2N6vIOja29jMA2geniopEu6q4pOOJmg2Wih2m5gPplp8Z4tFRVxy6wNRrj2Bn0MhiRyhBXFyoAoen1RPBsL+LC2uY77+weCQdqttvYbM78fN/cPFBJGiG+f0bg+H46bDd0PiUhUy34eiEvFJSwtLWNnf09uzTxEI3FmaXQUOEV2Dhf9S1l2uw1FwxL/JkW5kC9oKelVX+5l+JkXshm0mDESiaNcKMuBlxAVCRDys1sA1W5L7yUXjKEx6stGg3JXmm7STiYciChDvn58hGwohE9cuIjf/u//IQIB7iy4Y4uZUyxZfSSuKk+cDz1TDw1+lf/YyBa+hEZlXOnEWQ/C87SP+ajJ4J5QDY10AgaXsamS+M5Lp2RvwwbMiexkVDmbakLoH1X1M7bbTTVcm1uMAY7ZDok7KrHfCK3ZPomvy8aQhyELMa3r+dx63mn8b1K+G0dV1A4PsL/H4LkEbt68LXEu8XdCePz+bBDKKyZ+3Ns70P1JTzLa83NCYteap9PyYCBjxEarg1gyqR0PNU3qolMJVOstPWlrK2VNn63WMS5cPItOY4rGoK8DKJtPY+f+IeLxiCjA+WwChWIB7d4Ul698gJXlEnqNLtbWN3HcrOp67B8eY+vUNs6eP4ujgx3cvrmD7Y0NvP/h+4plHg1buHrnLi499HFUbr+HWocNTVwNDfVXnN4WEkVD2TNBeu4zsoDFXkhMCB02K1wECpkgc2qBiM/EmW366jEZ1Y4zXVvuUXzTuXY5g/kEWUYVsGgEgpqyKXXg/UOz0RozXqIxm1Z5P9CNnjlO/aHOG07tZGGSGcbJg4w/HuhsGEjyMEkGzyuSnCxNky7qDFI7bDeRCUWBEFDIpFSQuG8lO5PTTKlQ1N6KzTxZno9+8sewcu5hrJx/SNfk5Cd/VjAZzyylXboCQ9YmJxi+VU43XjaMOSkbtV1uAA8IAc6f5eO/8dcLORLTNdbtI0xsaXb2Zq3PMdAsWmQZI2+h6QPHTI/ZxUOcHxaLlYRck/EDdgWxSlZ6HpxKrxR11/I/7IHjhf1o+cpDk4Ih7YVceqBHFOCUoh0R9zCyjuFC06YdL2fGIC1CW5ZTwELH4mWHvS0o+aCKMcechoilVHpf7+2lWNlo98BCQAaZyR/4uubarFhjFx1twWNWIL2phV8n6M+xzaRtCZsgS6r9ENlmxHttSrIwMq/AACHfFHfffRmVa+9gfHgb41kAN5lzkY5pBCYtVKmDwzFu7t3XYcvDb5225bu7wnZ5wBIbJ0OKD3oiEVf+ORlbnCTi1IuEQjL9m2nZSTPLIKLJJD68e0dW6OdObeP+wb4wVjLNuAimRxlhLCr7S7m89nddRkz7FqKbku3DsClmgpDfz0ljOVvAhAaPbHFCjGoeCdokpEN4lB+EjPzGI5SIH/e7slPPxTNotdsIRcOCIwlDMWWx0mmqqMR9QVRaDWVtMO6AIUy0nc8mMghT18BCJEeBhGjM//SLv46zpzc12ZGsIYIfnZLJiCEphfeIIE0zI7XmxDO/NFsY/mLxYDEhDd5zuRA5gxCvFst0FLe/71GZ+W8JmPks0Aqe8Nh4JEYYdzp8vcVgKANI7j9+7u/+HCLxmJwajBHojDf5wDvkYdgfmref++XMZnTPiwlGlhlt+2/fQiIckQkmnRfefOsdnD9PGI2CxxJu3LyBpeVl7Ozu6lnZ398XDLqxsYGbd26rYPEppXfY6uqGTBEb7ZaKC6chunDQQoaTdGc8Rq/dFWPs1PZpfPD+27h08RxC4Ryu372nInj2/Bn84AevWwSHL4xTpzZ1RjS7I+zs7+LiubMILILay3HXduf+HeTSeVkRsWnJpGLYubOHTzz2GL7zyt/i3IVL+ODKZQRDMfjDcbSr9zUNaMWqKAxbys8JcXe7os+nkqQgj+VYQHIyCwz9yDbLK9itVAQJE2rnFor2+J35BMlgVLHHPO/khMAGUo3IBIugDxEiNKIK09uMzYwf8ZDBw4FQAPlUGqlYHD3uQn3cl00lJjVTVCAVi6HXbul5YFjg4cGBrmM4GhM5gzCcAkXmM1H5K3XGGfixXMih0unJuy0qb8KshNt0bGhxUuVZPp/J6YONVDZfxIXHnsTyxccxCwZw7oWfxTRb1tTCCYUmKFr8ExLj+1yY9kVO49zzuShlNkWcZvRnckKxOGbfs7/x9YW8lZxYkg+512Vx0cTHiBWTEJaZTBqsYIepZdKLbaVlptttkE7sDDTlyeWcARTyxE5RHb89tDyc2RUpt16KZc9K37Q1oi5rp2FW+J4dv2l3aDNu2TA8pIy5YAWFF0pwGrsMadroARR1TsxmVsmsDBZNj2ZNhb1Hwdbh4SAOUYyps9GHabseKzDG9DK93Ufdq6dfMBcB+7wszdIee7msygfN2chwoa/JiJ+rFRj9m4mXvil23vsufvC1P8Z6HLh9/1CsnXQsID8nirm4I+DP9sNrH2oc56fEbo0dKx8AFVN1GBzT/EinU7h3sINoOIZiJgdfJIgYD9T5HI1OVyMv8X3uPW4c7Mld+fypbRweHYkeTBiB2PuoN1BiZj6XVT4M75NsPi+GU71RQygWR2cwAg36B+wCR2MspXMKeko62wzi+DwkJcLlwcuEP2o4hgMkIjFRZBkFG14EQdNBan0InTHTg/z+nSNSWkt6/3vVQ+RTGZRKBVy/d0uvtZQpavnK4WQ07KlTJZ13JZ/FT3z8KXzux55HMmZRAnOxJln36D3Fa27W/IQwuFBn80Eii6Vcmu5K9wkhgwl1OHb/8x6x/Y4xGQ2OdV2HF8wko09L/6POZUInZMYad7qoVSrKUX/6uWdES6U3mOjLXqCZ0FsueY25Jkibz6hYT0ZEURIoGyqnvWExHnfaaPAatju6/49rzKpv4dKlh+XUkM1lsbRUVgPz4o99Br/7u7+n11wqF9DudOS0nM0X5AogX6o50Gz35ILM5TYXycT2K5Uq1tbW5Gx96+p1hCJBJJi2iCmKhTTGiyganZ4SLZnTwiJMZtzldy/jxOayJqRGdyQvsccf/RjWVzbxyutvYBGgBc0+Tq5uyjNt49RpmVmyKmyVi/irl7+FH/8vfgLvfvAhuu2eqL7zYQdrKyVU96uYM4aDSZ105JYB71hZR6lERPtFumH0tKuaS0jI+496EEKQclEP+JBPJHDU6yIVjslSX+7Mo4l8w/wziiVTojEHyJqT+/VCTE/GJrAA8D6j24WMdBdQfouQFyxE3uCzReeEdDQq+/5Gt6XJp5jOaIL3GjBB9D6/2GvSjoWiCuhbTmbQGvfR7fSxvFLEtNtDMZd2JCWfRMps9Flci+VlMROzhSWcuPgxrD3yLGbxOC7++C9gEIgIkpP+xRUTLvUZu2xGl1Zg5LgsJ2ZnnEmIlwJM2Y4Bvmd+8+sivbA4iH3ldAImLrMlPWEUFgOzjwkLZxRHXx2eWaR4ewvitZ5IURoWdXpGAFAX6B5Cz1GZU4FX0EwkYBOCR3ke0kqbRoeO1eXlY9hrOnaX9hhGPzbdgllREy823aQz0XQMM1GJRcW2BRK7RkKBtsw3AM0sOkhb5QFg4WESyVkcpisQtofxioiJJ+mo7NnHqMXVw8ypRXYyfA3lxFjipTzKZDVjcKKlYFqcMs0xOcHsXf4+br/1XUyqd3BQa0v8NR904ZtPVGDIGDt/7hz+8pvfQLm4pCyOw+OqdiNckMv2hCIpMk781HoEUa0fIZ/L65CisIod1UPnz+LyBx/Kn4hW7Sc2T+La3q449xdPnUaz2ZQNCB8YdlHsBjOJpGKiuUBOcqohNDAcCPLikq835oMWwIjMJUbSJlKyf+XXkkxJiIxiTe5gxGSkSh0LQXokH9CVmXoECkT5OdKKgl3/crEkyI7JgPl0BuEAM9abMtIsZrO4dvemEgJL6Tz1rmKljcZ9C8ajDiMSRjqZkIfXTz3/CXz2xU8hGY8gGo5qkiJuTRsbH33HCG06W3tpX7Q/dDlEzoVZ1A8vr93t9wx6tjApc2L2/M0sB4b3Mpl8hGqnZDQ16qhWKtqpbZ4/J2EkJyN+T8I6xPu5l5QxrBiYjBbuGrNyNrddiSMMSMcT4HQ7wqDXV0ZQ56iKkD+A2zdu6jrRr2trext3797H6bNnkcvlcOXqFVGMaat/7do1lMpLYIpt28FgVTorw4f19U1NMZFIAm0anPb52fq11Kb2g4duLJ1Aq9bE0loZd+/u4LFzZ8R8GviiOD4+Rnl5BW+98yZ+5mc+h+2tE/jKn34F0SjJKD0sfFHdAw9fuoDzZy/gT/7szxGMB7F/sIczJ08JinvquU/hvXffQobZJ9sb+I9/9md48skn4QtE8cZbb6PTrwnSSsRJlR4hmkyg2+lqz8gUSAofOXVQQshC0u3yvVEf7RJPaSw6m0mzRVZkIZlAeLHA0bCPQiKFPmUBjhjFYhaiKWUwiMFsrKRMHuaEzuQSxtRcngWUzDuXDsFL0wny8aTuJzZrdWqbmMlCkSwjkfk0cKXAxjQSkf4oSHNcJ1Km2a72bqk0mv2uDvVyPIo25QL9IUrJCGKhoLJ6zM5qodfgHoZsPIbK0Wctni3h0c/8DMLFAtYefRa5c49gxEIB7s3/84nFs/FXEyPFv9nEyJlZkczWSms//9wXv7HgAW+iHN7spkmRZmVuanIp5UUJY2dtSmhP9c5dDA9rsRU4T3H3wPQ7Vnam57moZW8h6ukP9IAoi94mDB7aUg3zwHbZMlRvizXBxZmz9hedWVYuVvD0oCtV0oRMZuvBG92bpqzLI/uIk4exw2wvwtHXsl0WglvI2BB0JedbW9JK2a9DxAoNRZLCvl1DSssavhAPEdnwKwXUHKRJR9bHpgJnSnXBZZxOFIvsQsfEsDMrGTHLmA0TtOCykG+CO299B/PGLqrX3sLd3Sr6/SHCok4G0er1NF5zz/Lqu29jqbCkz4V0YtG9AwFpVYTrD8a6zvwsu922zPAId/l9YSRiUTz7xGN449XXMQ74UT0+wpntM7i+f6AicG7zpAoMM8O5iOc9Q20SHyja/9MfTNPvdCaFP/+uVt3BCBrdASbEm4cjpKigDgcljuQBStEbtTOewSr7HwrT5JodCGN1fUMwTSGRVkYJczb4M9HW/LjdQJv2OGTYADoEaKqZT6Zwa/8e/NEQstGEbDNYuKgRETNm2EcxmcBKeQ2HlWNNudlMGE+fP48v/NrfV+GWsRCZk7T5CEUEy3kFhNM07zEt5fmX7CI/gNNMO2ZFhVCyF3XBScP7JRv9GT3FphjKhqWDZ5592jjwNNCUnxXfrTVc/FoeNLyHWTAI3wnjly6LE77td2ZuouXvDYd9QSv8WQqFIir37uD+nXtYW1nBOz/8Ic5fuoTd3V2c4iTQbAlD50KZnT2D5157/XWTJ0yn8idbXVvHnfv3Ff1glOYkjmpNQZc8rNnQ0Yz06ac/jjfeeAPDyQCrSyvSXb3z7mV88tFHgPkI9WkAnXodpfIyDqoHyGaK+NIXfxO//3v/DqNRG/V2H/VmX4dfIh7Gs099HC9/77s4rB2qgVxeWdZE9Wu//nn8xZ/8iSC5hy9s4w/+5C/wscceAiZBXNu9i1ZtB0FESSEyplckAkKJbKzoOpGIJzQNk8BR7/QQCkZxNBiYhf6YztF0EW+Yxqrfk53MnMLmSBCjdl9LeFK22fxyIlI6ZiSMercrTUoxn0eFe8vpTAw8Mu04jTBllkU5l80KDuVBz6/N5rNqQtic0QuOu1BS8tkoco/CM4eoBCnJbLq4j8rmcjIkZYFfXVnGzTsHWM7F0B5yuqJL8ww+OmGkEgpGi8fMj46FljlNvOYrxRx6Uz9WTm7h0z/3i9jrjnDx+c8iubKBPvVz9Oabmz3/2MFgpDFL80KRviz9ncJf0zXvGTaWfvie+fxfKaDYzP3MnsWzJJ9yaeX8swjLWGa6i3uVHbkJLGWD4gKjJMaajhxrLCRFt6caNiGh2a7YoWsW9ZpadJCz4zK4xIwjTcSpiYJak6DtQKSIdtHL6ihl+2KTipcySOhB8c2Cvcj/J/RmAk+acOo9TGYqRB5bTpOSDDTN8sCbvCxgyg4YQV30rSKconhb0mmZKU7dBPU53uvZAp9QlxU9K4KGqpj+h18qWrOsasxIVEVFyZemJQosRrj8t3+BYmCE45s/xM5BTd1biJgwP4xgAIeVih6yoW+Gg/2KPq+urGJkvq+lq8SLSp32i2pLfJcU5GkgiHQ0rYlvtZiTP9NBs4Gj+rGoo+9evwFfKIST5VW59EaSSdy6d8clefrlE7a5uabPplZrCKIju6VeO9buhRniFebQ0H6k29MEwx1MJBA06vN4pOuZy+ZUlFhYeG+QWhsNRrXYZOGPB8IqjCN6bNFgkBG7zKihFidMU8uAoEPCj/yzu9VdLU6pGEiG48KvR6R+kmI7GpnojFRjJx7kcnI+6QPjPj77mefxSz/7U3K7pUnoYmGJgSK9SHFtkz6nCdNQERKQteyDrCPpW7iPJJTlki5FUtHEMtNrDHpddPpdbG6fEKOHcCEbIbGWKLZk0dTuzNowPbQkmjj3Y2qWKOBTxIWTAJCuyv/mAp4QMH3uWHxqtWPs3rgBxmbfvnVLcBYbgO1Tp2Tz0mm11bg8+thjaijefudtMdzYiAzHM/O1ItPP70cqk0WrQ5jNj6PjJnL5rPZDbF5GYz4rEUFl1299iEwyg5WTm7i/e4jPPPkkDvfuY7c7loHjQaWKUrkkceXnPvezeO0Hr6DTrmG/eox0lqzBAUoFMiFbaoTmAeqDgFMXzqE36OHRh5/CO6++ojPqoUun8Cdf/mucffgstspb+MZr3wXGDcSCWTTbVbXgpL6TdRePxNCnldFkqmLCaYaHZNAfQaXfRYKTK231YxE626Lf7VtDSBYX3ZLpzjCZIxK2M4uwZHcylAYsHgqi1u0hFY/orKGWhTsWmsjq2kZDmE4GumcpSGdhpp6IokrCXUxlzdPE9bimwhWn6JeNg5+NNuOW6YphqwM2jX6+v/EQS8UyGgeHiET9aEzmes7ozsBrQZNOUtJXlko6qwxZCuj6YkEiSFCOy7S2KWxu46d/5Qvo+iPIbF1AYnUdY92PhPtM/zLhjkVsMU4tZJnZe5HqX9H2ZpoqmvKTf/+rCy6BTQ1vanxSAsXXl8ulFRlBZtrHGJtMVsz6PYOqJKT0jCx1+FuR0I7DE1Zyn8InVb9sHyG1vZhmZqnv7Xhsx2JRtjb9zEWJpceOaqRYVz7laJNnrolCB7ktX00vY7+4j/FsyS1AzN67cmsCZN0MVQTkkuwy0QlbyK5foWY2XShIzL0oiyr7W8+BgPb+FDTyZ5XY8gHDzFhnss7RIt++v8UxW6wyp0DlwbC4aIJhAWNBAvyTHu6+/RIisy4OL78uBtZRrY/lQgKt4yNE43Hc272vmyREllCzrQ601u4IhuKkw0wOLukCvqAablYzCvOoAqYZ3tLSEo6Oasjni9hcLqHfauHyzTs4feYiXrv1IQrBmNyJMZ5iHgwoWY/fh8tiXhNmg0fjFJD1ZeDHsZ2+Sgwv403bG0wRIJNr2EU5Qc7+SAt+fna1Rl35GavZAlpMHxQzid39VF5MZAAVEhkkuHPh65NBqKwdn5hiC5IvqCeXynguiIs7PzILQ9Go8G4e5rQGYXdCwVo46EMmHlfhZS6I3IYnXNSH0KjVxeL52NnTeOTcGXzqqUexvlTAlAcMpxTCJkwyJGGCeq4xmxSjtrOb5cQiXzsZWZJeQ5rxUDsK/l4kEtOCNRFPorxBYaTRXDlh8ZnzFviee4Slt/LhZlGyXQ71OXwtPh9kFRFmJpWZewLLRDLolgcSPeNatRoq+wfI8j6YTnH15h1cfOghTSGvvPIDnDl9WnAgkYjjSlVRCleuXBERRLtK3xyN45Y+W8K/nEBpOOnzh3G/cohPffoFfHjlKvo9si2TKkTclxVLeRzX6+hwH1BexomNTVy59iFyxSLq1T7KpYRiHqKxNE6uLqPXrUs31Txu4t5xAydXlnFmY0VQT2c4RqtWgT8cxvLyOgKBCM6d2MAb776D/qyH5x56Fs3pEEd7O1Lh39i5i9mwh1w2JaU/n6se6eG+MMbTMVKkTY9bSAXiaE6GGE588IcDqHUGSNEuJ7SQJqQzGEg0yc8iwekjEdOinqcnCTQkiXjpk5xOguGAnI752ca4l2b6JFisYojN/WJF+ghZ0W3Bz5ws0Qp0LVnwKILjtVtLpnHU6qA26mItX4B/BrQHHdPwhJyekPsa7tMUH0G9GOUd5kkmx3ln2094jo7OEZIPgrS74j7YpCX0V1MvzecxEEYmt4ynfuKzSK6dRKy4gpWnXkSbsSJzH3zMFyLczULisywcFRgJ27lLdzsZz5+Mzf8Tv/6XC4twNZsLPimCK0TJtcW9O7Pt4Hb/IySPHA5BJutXEXiwvLfpw4PWpGJnIWK1d8FknpUGCxTfqIrUjwQt6aGa0WmY1EmGQzHdEnLwNUqxBf7wQg5HzHY3q35NJoqD5drJdDNkvtG8MBqNPYgrVvaNS9Dk3/HML3mRLEjNSALmqWMLfDkTOO2MfNRcAJbtnWzJbRoXF5HslvXySVO6pbOLYYyB4g0sdIzdkedlpklGrgBGIgjNR7j3w+8iExxj953v4ebdW6g3x9hczopuysOKbKlmu4OdvT3ZpbOg3t3b1w4jSrfmREzQBW8gZWX7fagcVrC9tY39g0Pkcln0ekP5fF04tYVhu427lSMsFVfxvWvvY6u4rBGYWO5gOpKtSDab12J/MR2jlM+a3oNwDe8ZtgVO1dsfjdDqDRFLZ7FbP8JyKmuRefRpI7WWYsvRQBCYjwdXry8POHZlyUgc7eEA5UzBJg0qlPn6iniYo8I4W978k6nCrKjBoejTW2zzIar1O8gl04Lh+PvUa8QiIaSiERVDah5EgKAWJRjQXoF4NWNwqWVI/v9MvWeQ5fl1HXZezvl19+vc09OTZ3dnc8AikCBAJAaQtElbEEQCJstmUXRJZMn8YPODpbLKLlW57E8us/RJVsmmTFI0AQKMiItd7O5smJw6h9f9cs7Bdc79vwUHtTWY6Z7XL/z/v3vvuSf4vcgm43j+2adx4+oVzM9lNCExqEtx3Ww+aBdCqItTIyMoXC4dKMTgl9fWBOloIvf5TDDn7DNFXSbEq3vNpnq1Xo4Bppo05z8JOvm+Ob94LbVahqUTquNVrzRQki/6XS2Vh72OUhOrhQIWqQXa3cFx/hRXrj+thX02m9Xz/953v4sXX3kVj+4/0C6NqMD2zo5dN90e2v2Osj+YB09GVm55CU/2DtDtj0Vl5iFD2IxWU7QbYhFrdtuChG889yz+5E/+FIsLi3j+uedweHygHHqPJ4QXn39KUep/8RffFs04lYzDFQzgcO8IO6dnuHHtCtyDLnoTKGGyVS0jnV3Q+0i/tGTIj4OTE/TRw4tXXsRe4VSU+0a7i/fv3UHYC6Tovty0qOGzWk2R4rVSWVY3Ae8UyVAMhXYTvSGhnrFYjylS1Cd9dJ28EzahakZl8jtVpj3dMnT9yupoItal8rAYSEbW1XCEKAPKOIWyYeI1yuyoYAj+cBC1ctnsknwWtkZoV/uLMdNgAxi5PFgIBTHxeLGbz2ODBqC0869xKmExsD0y90PNdkcsQBruilBCy68x/8xiSriZbnsuhaZlUjEM+m3tbHitqvkm21NFN4p2q4/M+jm8/vNfxsgVRHM6xcd/9XfRdI+ljxmNPNqdkhot0aUSLVlYbIevnBhHfiIW2Utf+6vpjLLLA5hFQel2vOiVpBaUqtT2MdzTcPDhOcUDkomVQd1Y/ADZHbNwKB/d4ecrf17LcTMIdJENM9uVaLnt0eJWugZnAjGCATFuejc5QU1cYvJQGrEy+1WdB/2uBiFi8ywwtHpn98XqbRRli0Tmz+XXyErjnoT2LWKwOTEFojgT/mDHwemIfkFUZIspZ7AHn7P8z/j2GT73kS/ZLLODH6KEkiwQopax03YSM0WIMHNA/j6DMZh5ggAAIABJREFUzbTk58XiUJRlfGnIl4pq0DPG7nvfRdTVw8kHb2B7fwe1Oi1eQspd4bKWn8mDx0+E5Z6/cAGHxyc4LZeRjCfhHvSkEWIyYDjAA4LY6Uj4Lq1FqKCnWSEFXpnsnIRuWysrusHT0Qze2X2EVDgmaJMHwGnxDGeVirro+bksaoUz0VDJYmNqpnZZgaCWycSZFU/bHWqCqQ26oEk62TTuoB990qJpl06PLFLYnX0aKcvRREyaHn6ScW9AhplixvE6kp2OS07KLAqu4VhizaPjY6wvrSj2lzduEB4c1Io4t7iCcqmkg+msVkU2lRCU4ZP3HrPobY1C+I3QD8PSpCfp9WQouZDNolYsYj2XQXfYw9e//MvYXFpEJBpENBkXPBYKhRGOhDUt8lrkfWO5Nk4+Nw8nedLZ0n+2N7F+zWyYZtRnXk9sbGaIAr9jZvrK/8+FPWnifH7cc1oirVn77zzZleaCFu7lwpkgz3Qigft37wovX1pdkcbn4OAID+7fx6d/+qeE8f+H/+eP8eorr+Bg/0DPZW9/X0y+eCqJYrkg9iFhL14v/hAjuqsIRRMylozEY9jZPZBeaePcJnYP99Xx+wlxej0icTDygd1yrVGT3Quzg6rlophkg/4Yp8cnWF9fxYPtbbg9QZyUi7h+8SKWMmnsnpwgHE/g0Z3bWF45J2iXwtGFuaTEir1xF09duoG3P/wAc6kEHm3vwh8No3Cwh/m5NAYkmkzG2h/yfPCOp2iPeshG43BPhxjQXaLFQjpANJ3GpN7E1EuikLFEB/2RzqhzuUWcnp2gz501pwa3W00Nf5Ewwl2LPAZDlicTY/EfWRIwIV82P8N2V4apRFRYdDgNMq+JOz4Kb1v9vmjN9F+j395cMiWG3Wm5gnQyoV1Qhp5xjZqaOE4jfB6EJpsN7q3oitG0+HJO/5mUdEpy8OZ0TSTIT2Ngtwnbee4QsPJ5lY4blg/dCKmVNXz+H/1X6A9dmMSTuPrZX1UQG3eDSreUowAX+rxvZtHJxijjPW+sVbLIvvbXU9EqpS2xQ1VW5SwkNLmc5dxz7P5I4GOUWmOQWRqfOanMtAFGFCBGLY8wR7Apah0/AL9ZmXy083H0J9z5fEQGkJMyrRhIC7WdCe1WWNT49Jngxk5Zug8X1PnahGWmnNr3zFTaejP4xvod5pj5Rs2wSL1mPndRR2nGafuWmS8Vn7d4+oTRFERmUw1/N92JmYGKrs3i6ISJiWJNCxhNPeZLxunEDC7p4uxY0VAbQ3sYJ8WSuxh2SvInc49w+vBdtPLb6B/cR754ivsPD7E8H8eQIU6YIre4hIePH+OEfksrK2IHscDQI2za6yAaj6lzj4Qi6rS5X2rW67h8+Sp2d3cRjpKtFdZynYTD159/Du/fv4uwJ4IHp3l9zTPm8j6kxy43adXuR8jvlUUF2VcMNgqHIlqkU2HfajbtHXIDneFUbLLGqI+kl9qZiQ4ALrd5snO3Rr1LLBDClMSFSlXMLb63NPrLhuOixhJOSMWYqT7WspPPg/+fkBYJISQDrCzkZIVOIkI2FMX900NcWFxFlSaRLshll6ruoEKnyGA0sz5OAKRA86amCaEoygAazYbDbusjEQjJKfpf/t4/R46phIkgovGo9D7sqElnZgHn9OLn7pFN2T+IB5B9kAPdKqxP+hijOvP+Udysigm7SsddmhnvTq4Mv8jiRUEkdyyzHSHvJdLKmRwZCzN3ZYCTwwOkE3HsPH7sWCVNkcktivrL7jUcjoiZxonl5rvv4vpTT2Fvd1c2L9S6cIJJZTI4ODo0ndlkikg0hmg8iXfe+wDJbBacTpmMymLC0Co6H2TnF3DnwT1pQMLM/mk2sLV5XlktFy4w9uGemFJsUElc+OpXv4r9nT384Pvfw1PPXJf2p9Qg+aOHzdUVecv1xiPFg+cPD7G2vqFDnP92dW0ZoWAU1WoZiXgG73zwHj758VfxvTfekmtyu3gmSI/WJ2RbWpF2aS/U61ThdQfhdg3QdwfRH07RoA5mPETS60d7MhRNmQWE8ofMfBaNQlGC3FCC1jF1wf9dFnifW0QTNq187+ljx6lCjDJSu6k5UWz8AAHub2nzw4la8ezc1XrhE7d8jHAshrNKWdoyNml8PjKoJFzMokLkYzpGgo0ljTs5EPD89Hq1AyNpJcJ9LCG9gLlne/2cco35yx0MSTg8O2lDlEmTgRlArd5AMBZSCm42k0EsmcEgksEv//bvSb90/eM/g/TW8+h5zJeMYssZRCYBpv6Ok41pYWaWMq4Xfv1bU8s9Me8d4+wbxieVsOzIHfsWJ0JYGgAFNFknr98J7dNuhYtNZ5EvUZj5P37kEpCI8UO1IqBDnlXf8fqyZDTDkGXp4jwPFjYxxhzqNLteN5fnXOpLX+BYuzhTiymbDU6YmWYqtVCFanbo/0SzI+2NA+9oYc9FLjEZxzeKBUbml9wwGpvA2aHM4EMngZJ7l49oy1ZsLGDMMb/kc3ZsY2T/7uxpOKlwX8hibsXHcQGQNmaIg9tvYlI/QXfvjmiap8UWwr4xJv2ubmBagxyf5PUBByIR1JstFKo1pOIpBMleC9FGoqmAMUJSLDCVchkXL15C/sRgtpW1DTx+vK0JLRMNIxqLSA9yd/9IexS/y6WgsWKlhmafexLbidFzKRbmrODC+vo68men9hZx4gz6dWjXO0OM3V6Uuk0sRJNGeXcyd2TzHo7K8iUTjEiNT4SYMAshFro3b+ZWwOaDwl2a+bGo8ObmDccO2TN16TUUS0UsZxcUS0t2Wi6ewl61gFwig2qjps+TBp4L2RSCnFbFoyQ5gOFcE9S7bWkKuEfQXmQ40M9kA0akPO4LYzAdYDkdw3//lX8Mb4QivSj8wbB+PguLIwzTZ6n/Zu4YDiNRnn1OtowmbyWv2rVJQoz2OE6eDO8lGWPOTF+dKcjYnjaxCFIjgaFHMgBDuSqCW+ld1qzXdLCTQcbixXRRHh6EYEqFophVnC4IpyluuU6L+wpOzwoSNjIBkzAfO3AiFS7m1VfqiKfnJILMzM9hQI855sVU61jILengJH08mkxIZ8UD6/zGOZyeHGvfN2IhdQOvv/gK3nzrJhbm5nH+3Apu3f4QiUxSBaHc5m6hKAHt+XNbKNdqSs98cO8+LlzaQk++bF0srSwj5I/BPR0IUtre3cXi0rySTLcPDsB5vVA8RSyZxlmpLOPUbqctiDWXiKHDqRFjNLl/8fhRaLa0641RMNwfaGKn7xlXBvIS0054op3HsN2T8a/CDoneOFATERC5TZMowB1ryC/9F88wWtPwmuMUxeOV05dL7FgKgE10zn+TSSRRqNSgq248FdllMOjKQ5BNMinemXQSzVpFHmqMDuDBwgmFQXFsAtngsMDJ9UF0YtuRSGahFFLue/l/h4hGEzrfJiQ/EbJrtgWBeyJRvPjZn8fKjZdxdrSNrU9/GYHUsqBEFRlpvngvMzvGWfKr0Njf25KfOhjnwOSFaqp+25cQ1lIWuBhOji2/Y3thrr+W5scbkTeW0ifkRWZCS8Uq88U4NE4WskjIo2oquvOU4re+FRjHHdPiZGcBZcYq035G9GcLICNjjd/H1pN52MLcZ0FmciY2Sp2th8yskC9iZlXDQ5TQHOEFg9Lcyq0QpRTmXGDBOC51zrwhpc52QsQ4QfmZlDjb+TjW+8LBZXbJnZYtomdLfb1XHotbZkHhL46q2rOIsGDmmmb1b3+n3QyGOLz3NtK+Ph5+95uoVEuo1AeI+KcYdppotZgFkcbB4dFHoykpyuVGSxTRcbsl3nyVBSYSMzNHjwfVSgWrq+vK6ODFuHXxMm7duoMp2SrdNj77+ut48GQbxXYfdd4IjHFdWsZx/kzLeI7JugYmE1mZs9CTKk0Bl6jKitW1iOXR1AcSf7lMnQ/HTZtD9ku7jd5ghNW5HB4XjnBpYRV7FUbE+nSwc5FOptiNrcsoFEoaxzk1UXzIaZsLU04NpDyTqs4pZWt5DWV6aWl/EkJnMhQkR+IDb4xKo4HN5SUECMcNWGyNu08ot9prizZKKMOclAmBGIwnFhL3EMw2aVTwb/7FP0M4RI+2qKYtuiOQtsmwrmgsDh+nGXWWdh+ZbozwpxOJ4dwTppWxpay+x9Fq2RLfdAuzzJnZzmoG2c68/+gAwHuscHaKg909bG5sIBoOol6tCvKuVGvILa2ogaTeiELbm++8g6euX1PEAfN/4tEw3r35ng4rujGwgSD9WLkuI4oSeaAGUazU4fIFkMqmNc036i3sHdB2Jo416qYePkEoFsG1p5/C7Vu3BSPPpTOi7BJue7Czg3y5iF/6zGfx1s07YhZeubiJdz94D94Q91MjlNvAXCqsPdja2pamyL39J8gfn+IrX/91/OB730G1WJUdUtAVxDPXNvHevXvweUI4LZ7AHQhh5+AI81E6VrSRzM5j//AIS3Nzom5zfxD1+OAPetDs9VFpDbTrLXS6iPiMcRoNUefSVqPKqWlnb08kCS6j2By5Rty9kWrPYj9CkPs1MIDMDnLCbYSfYtGI+cDJRd7YshR7hrQ7prhTHia67zWpYop0iK7GI3gjUUxaHS31Gz0KcfuaKmOxOI6Pj5DLZpSNxH1aKBa1iHS3Rw7a3G21mm0kmC9DiUJ/ZPk0TO6kTMDtlf0RYXyq9rOJhGKjPaGgdjgkj4SiEXR7I3zpK1/D3DMv4PDoGM98/tcwYaPFc0LFhIXEEjDZuPZHFrs828+4bnz1m1MzgbTunr84ErJacCGp3ArHuJFvmMzZtMw3YeAsn5x7G97EEiU62S+cBLiM57g3s8iPEtpiQJNYZrbr4BMlVGBMY9PYSHXvZGuw46DSOeALmqW6FuSmMWAUL/9s1Ge+VGPlzOA3MjO0UDcNp/MabTphhTOytANtyRbHaNH8nQcGR0/Zy4hlxiJDURE9n/wGqQnyMroxD2EWD3bXelTXVEXR57eFviKUnamF7/MMIhOTjHsZJymTEB2LmSYfDFHYuYXouI773/kGiqVTDEYBuCcdFRhaf1/YuoD33/9QzzdEOmmrgZNiGcsLyxJkktFTqtcFDRBXJx22VqXVx7KxUDweXL56HT96802EoxHUa2V84dVX8Wh/DyNfBIdnBTGSNhYX1dEp9W9sdF8ZAEbDmmBikSjipFie5JGIRdEfdiWWi9Bq/eQMPdcUC7GUYBkmaDJPfTCa4NzCMu7m93E+PS9HZw7wsQQ76w4qnRauLG+qk6YFDXVHpDnz86NfGQkZ0k1xkToY4PzSKvbzx9oDEgJjgiHhAi7iCanxpttYXmL6hfZjnF7YifHaLlRLur6iwbAKBAOu5JrdaSPExo92H6EQguM+Pv7qDXzimacxl5nT5xiLc29DESvZaiSUBK0pEoHG2I12D8yuVQNazfXbYrrFWuQBxlRZ6c/MkJX3lImeZ+FnZsNk1Oy+ih+vN04xLNpkWtYqZTRrdT2HcCwhZlWUHTw94agJajZEZnj08KFYhMyZoTr+8OhEwXS9wVCwSTyZ1OTLg6hQLCt+lzRiHVRhP2LRlLQx0WgS57cu4PDgCJFEHIVySXAwJ6ZSoYBrV65K8V/r9+TqsJlNIJpcxoPbd5GMh+AJh3DGgLBGGf7IAk727mI5l0M6s4zdvV1gOpSGZY1mn0zyLFYRSyeB3giXN3M4qheR3yvD5XXhsFgGI37P5xZQb9XQ5g6Fi3lOkzofqMliuqsHhW4f3RHvXaAyGGIpFUej24J/6EN72pXHHoPLmKSZCAY1XTNTZiE9h2KtLAqyyDpuOtkxcdLCwBhLO5qO5NdHEotU/HRWHvblf0b0JRCg03JfMBlNJI3dNVbkeSIZ07TebXbE2BJrlvHj47GSQ9lgsUEiYYX3JBGKi+fWUCueod3l3pXFYSBSFC8cXzCKUrUm9IUFjg0IfdkI1PX5PDmhkyRADV4whGgsZXZcZES6PHjmtZ9G7pkXEFtZwcLTr6LvMi8zFidRl8Ukc6nAcNcn2j+v+1d/6++mrKQ8FOV07FDmeEHTU0zGaH6f4/prLsDsyHhDzCz6edhy0clunwVCC3+Hay3PMbbuTpQyD2h6jLGIzMKmiGHP9ixkbpktjZkKiuXgiBk/il5WJSIsZd3+TDuhYC8WAxWBMaYUTDr7G/Pg0UvWLoRTjZhjEqgZFVlRAW4WPu5KzMbfHAX4/VZ8zBB0JDiDoyanIT4PS6IkHmgFVmJThbSN4GWGjpisro8sY3jzScbC/xwvLOlipOC3/YwbFBtOcXD3x1hK+vHmf/p3qJcqIgmA8A2pqRMTVJGZw8Pc7Q5gMOqhVKljdX1NVOZYNIwi2VHRuAK9+F6QHry4OE8CljqpuYUFPHy0g2QqLnHY889eRWbqxna1LUsR3mDM7KCCnzcvYQsJD8eEuEJ6nzghLc7nsL+/i0A4qGTCWCysn9EdjFEiWyzMICoP/DxQqhWN6hSCnjQreGbjIh7sbSPm8iGZSSsOodCu49LqObng1vsdwWg0yWShVGc2HRmk0aWi3YPzuXU8PtxBIp4UtXLqc6PZqCpUqkjqdLOJc4vLOgj4NpLdVWf8cySKo+KprlUvbejFQmSuRxhnjSrS7DgnXkS8Ewnz4n4X/uA3fxvDfg3zC3Mq4nwPeGPzmmK3z0LOQkC7eZtgzO+OXzfX71ksBEXGRne2iYWCVRM6s/EThEZYYsDANdPKyA6pT20F6ctkUfal2h+1+3bdBgLmU6VC3VLxq5aKxnRyuxGOR/W5F05Ogd4AmVQUP/jRW5p8205sNXdpvG97vYHpnw4PBcGsra8L7iJUWarVZO1/bvM86vWGoFruw7JzpL6XsLm2jkq1guz8PN5+911ZzXDhnIhFcPXaM9g93MXR8T5Wcms4rVZRrpzg5KyDZ66eh4dJjtl5vH/rpujB9XpbS37uKfxBHw6ebOPpq9cQjY6wd3KG8XCKYr2HvcMDuCZ9rC+voNXpo1ArIx6OSqDICBL6fDV6HYS9QdQ6HYx9Qe2jeKASwiOaQdYlp1PaHvFeJjEm5g2gi5GskYgAaBo1cZk5g3DH4vjQUQ/ChkeNhiPKMBKUoUN0yuaUrxwhCcGNCOUm1dhPyxq3cmqywREq3SFOWn2kwsyQoVsDD37IUJQsRxJr2tQsyeE6peuGuheeP2zeeb4mQmxeRig1u7KV4dQbpg+iU3RJRuA5l4xSajHWPRANJjEYu7Fx42k8vH8Hz7/8OmJLG5i/8TFkn30BwymvMTdk0cl7jcJpwd9mIyTngud/41vyIrMltR22s/GchUMXtdIlTQjIYmNLbRv5+P10NyZl0tTzZg1D6pss8tmVOTcr/06EAh72NEeTJMOWnBrzgkHdWHIqdvzRyOtXxkmASZaEAmz5qmW5k0jJQiU4DFMpVdnJ8WY2u3J2epbPoTyaGVvNYYYZnZoYvE0+LJzSrMxCocTUMLEonyoLC2EpQiJiLjtpmOaIbMaInMUIGRncpg2/M+lYPLLBZ+ZfxnHVrGv4eowpx7eQXRb/acAzwcH9t5ENT/HuX/wHlM9KCvkCLUBaNsFw0ny8s6MDze+PYDjuo1CqIhaPyqmX7LdGp6ODi66rfP9ZkCiQ5AjMSSCeTCB/VtZ10G43sbm+jPO5RTzYOYQ/lsDO4b4sOgin0D6jRj4/NUZkGoVCYq3wxoxHaErJeGU3ypWSXh8XghRddlxTJIJxqaQD1Eu0G1LZ83M5qZdxZWUD28eHmKNBZYiRtV3U+m0sJLLwTV1oDvu6yTlVDIYdE09ODTMv1yvq0i+snMPj/SdIxhNiGNBGvdtp6j3ucOrq9rC8mFNhlPebxytmFBl0jw/2bKk8GujwpgguGgrhpFiQX5kP1IFQkNmXR9zv/9Z/jYTfJSdgqr5p3sglPGElamtIUOHUxftIJBXpqmz6kgcf8TkH2uV1M7Nqkpq+1xccTBRAFHz2h+wMRxarwemGJBp+liwsvEcIa9BPTl51sZgsQXj/8r7mYzHwiuQOFghCi++99x5efeEllPNnePvHP8JpoajPibsaNiHM0slmU7qX8sUSYhmGfh0pVZVMLt6z7MD5vOfmF1AqlRFPJMUku3fvnorQ01eumQu2nKVdotIvLiyh226i0erhF37p5/Gf/vxPEfSGZWe/ubWGx09OEfJNMJ/Jiq14+84HiHOyqLfgDQawvnYOK2srePdH7+CZa09jOKlh/7iA1197Gd/+uzdwUjhFJOgRcsK3u9lvI8DrRkW6pymUxZE3Wo8mrJ6A9FeErahDabfa6uJZmEOkwfO6mYyxNr+AQr2qBpbTAVlYZFzx8xQ9fzpCyDG8nYVuydxX2TlB9ATJG9Q/dVs+TyaeFNmF7s4sdmwG3WN+Zh7dm2zeiMzQCYBZUIwXkLPDyFwc6MrAhpaCXTYeJNmw2LHIV8tlQXLcCfE5ptMpnWGcRHl98lRXXBW1bLEomrWqID6KRHkOeunJ5/Jg8eJ5fa77Tw7xtX/+L3DQG+PKS5/BiHugEffxbgy599Nyn42R2cRwwlGBmVlb2EKcuwFanhCbZuARTfwgLJEtl9HiLJ3SMXkRVs4XxpuVlZ6FRBRhJ0FPFimOyt7sNkwJL5NLx9qF3ZTtPkzdryIknYhluLDd5G+s3srkkD6AN5jZqWtEI8zgLNqNxcAW1ZbFIg3occ3yhtOGWb442hny3P2OgzQ1C56fxBSYTyGnqb4OUnbxZPKwG7KJztyQ9ZpnmhYdKDY1eciNd1wAjExgi39OP9xjyINMexcrLCww9veE2CZo5B8i4urix3/+73FycCy4JBryo1WrKQ+Cokce6IVKCenUggNNcVk8RpwWHsy3Z+QuIxlc1N14pH9ZXVvSRdzrDZVtwXuFO6FO25hWnKFWsnP4YG9fMAut+enaTENMJgMSFqILcNDjFouMzUAiltA1wwue7wU/E9JEqSgu9dqI+cIc/OCNhHFWLiEdT+kwZTLl1so6Ds7ySIUi2msQhiGLh/BkPBDVQb+UXXBYS0x8nKAzIrsrjFK9gkgsjsXUAk4KJ0afb/fgDXrRaDf1mTN+YDoc2N5EIW9U6vvEnOIEd/fJYyxm5/T41H9wWqDNe7legyfgQaTvQSgVQpdYt8+Dz3zyk/jZF55FpXImLREt7gk3KhWWDRJfQzAs0szMDHZGHjDLdcOkTfcy0nWsRa/jdMGvGV3eAv90sDhsqBnbkkmZ5u9n9v3NdtNZ3LcVQczOfG9vTzbtnX4Hy7lFFSn+3SZ9yB5vi7V3cHiA0zOamfalq1pZXjZXC49bTKl6u4v2YIBGi9d+2LRmhPOmwPzCgpq53d09uQ3QEeC11z+G/PGJSAZ0aZ7PLeBv/vbvkJmfx09/4qfw5Mlj7Ozt4+VXX8bDRw801VDAuLyyiHKpB9eYzzWnx7p97xai8TCovSvVmlhf30RuYR6nB0dIxhIIJl148PgAK7l5HJxWtNhnIdFBm0yh3qhJE8IFP9lXfH2E/fjz+sMx2lyyUzTsdqPZ65lTNzOlppB2RbEHvCdJTnJD068cGfTZmaGl7mEyCEkeoVuG40HHM4NTDHdbDDvT1+jb5bbPiy7gbDz6kzG63OeMxqKVU+xMeUGt08MioxGYabOwKLPSQa+LRDYlZIHvOw0zCUjRy4wNNAskkSB+TsViQbsX7kBZgJIxZjeRCFAXcUZ7VGcHmGQ8RrWi5jgcMkH73HxWcFd8cQlwBdHoD/HLX/stHBcbuP6ZL2CcZrPmw0BOy8Yw0/Agtb8KzLfVRv1kIrElO4vMaMgwLbt4Z0aN5qFlrqDKuXa8ksz+giIf0nJtOamx0aEzOwsW07U42S78cGzPokdRh0POt3ZCohRaGNfMBNHCwJzFJ3dAzvQjw1gn65ydKamCildWGqJDEnC8osx809IiZ+SAWQGZTJhIaQJA7olm4lB7fraXmd3Y2ss4zsc8ELg34fOxfZXtWoiPsjO1WADL0Zmxyowk4UBkjm0MrScU5OhY0LCbIERWO7qPqLuLt/7s36GYL6LVbSJGqmqrhX6vo8Ob9FPqP7LZRZwV8+j2h9JlUDcixlW9hiAzWEZGJjgrlLCyuohefywIhLRQlzsga/ZmoyJKOKnIr165gre2n8DtCSAeDqEskVpQHS27JL6/jIsmpMgRn0tGwhonZ8fSKjUbdXWh7Kor7B7dAfRpmREOodZsISNF9UBGfbnMnEgBsWAYveFQEAC7PBaZeCCCZqeDqxevKHOGWe3UgQwxRcRrgU++YAjrC2vKdE+lEurWRXBoNAwyxVQFd+bXRf0HfakICfJ6ZwY84TNi2iw6pJbSUp07mKnfgzlPWPDFcNzTzUk9w//+B/+d7HxUzONx7bBIw5folM7G3oAK1Qzy1aQt1wkZndm1SGYcrWGExTuTtFiQRtuXCFpFyJqomThzFjpmQkv6lfWlRp9FGXDxfHJ8pLwdMsboRDyXzWqiIDGEnXP+6FiZI3/z99+1OACPF3Nz82IZzmUyIvAwepfsOwZaXbx8Bbu7+2ZAmmHWfA8XLl7E/QcPNQXyYCuWSir2Kbp27+5jcTEnhiNp8LR8uXHtaTlh7+0zs+U6Do8OcXx0grXNDTx88hjZ5CIC3omIAXRa2Nnn9TfF9Ws38J0f/hgvvPCyIqTr5aJiIjLrMdy6vS07/ONCVQ7LT127hCe7e2qSeU9RkMhiS+o7P89UIoVSsylCDqHTRUZuV+piuIk9yMZzYvb83HORGEEPOBZ8Xpec+rlvsKmUWqqJph3mwZBCXydNmTTmTlsTE4sacXI2HyaPMPicjTIhchYsqe8DIbgUGcH9n5kItzsDhIPhjzKliGxwl8azdjAkNXisn8XmOk3n5PEY5UpN8cp0Fuf9RZYXmWFdwujTiZAe0duHbDB7P8nXYpGUQ3RPBAH68hEmRiSOT//yr+D2B7fh8ofxsS98EXe283jxF/9LuFNzeh10XhZNmSuIqf1/1wvewjqGAAAgAElEQVRf+2uezbp4jdFiB6temWKNCXexUJj/F3FKxRlzUvH5xLBSWh/dmAU18dC0uGPDrQwamB3mhCVmh7SMLTUNmWrfzRbemXTEjJGtirk1kzs+Y4YJylO8rHWGsulg8pGWpg7by+GY6z7m9ECoYWi25tIZOM9J2S6OI7RNQ1YgPrLCcZT74pArvdJ+noRtspIn7dqoxZaOaJk2Zlppkwof37pQDs62x2IxUfaLKNCEzlyiKpImyY5CokwPEHADJw/fQ9LfF0TWa3VwdHKEeCQsHrzLPUG3N9TowYN3ZeUcDo/30Wx3xQ7LJkgLnuKY6mmfT2Fj/W4PJ6cFrG+soD8gJMo9BM0OvUiRvtlp6vOgXfhzF7awW60gf1bC+uoKjo6OxRJhp6soakzM02s6kTKey9IkfcXqNbRZ/ETHptC1hx795OCT7xOPRGaIZGIp7SkIuaUTSe1WSBYwV+WJbGDIBIv7QoIYLl24JDoqxb9kfFFARCHmYDpS5syF1fMKdCKkyk6Pk+ZZtaqYAVrncPzvES50efT6DPJsSRBXaNQlyqw3G2LDEY+nHQ5vUJ5ShEja1So8YRdazSFK7Rb+6H/8Q0QxUBQtrzFqaMLRsD5zdfoKtDIxnCxcGNQ3W+5b7RAyMFvky3KJe0ORXqywyBKJ4XhOtAW98FhUzA/P6P4yz+z3ZY8j13OvF2enp9of0FSRKaWRKHNxmmL7tepNPLh7V3Y57968iUq9JdiNC3+eASwKB/t7YpJxeeuPRPF4bx8r6xuC9ijUpa4jkcrofq43mkpMvXz1Km6+977MGnNzWVRKDBm7qkOd2hsy2uKhqJyvaeN/cnKKlaUV3Lp7G5F4FN3hCGFfBF73CCtLy7IwKtdLtDjGU089i9sP7uHa9WdRLZVQKxexMpfD3OYcdrcLKJweywfMNR3hY6++hO/96E3BQ+lICJVqC8GgByF/QLvKJAtMg9CdXzAZtVg8uyqtps4IThS0BiJk2mo3LXCRn4jMXM3pmVAtHSQ4RZIJK5d0CcJ9ut5YaFjYZ4Qj7pO9UuyP4KcEg8mlzIohC9HnVzGlcJimmvKd4z6ITNOJywxgMcVijsW/pMbR6zY9DSnlvF94ryUTMTWeS8vLIieQ9RePRxWhzEOKglKeN2GHcERojisAsgQtyZiBfmyY/Rhz/x7wwuXnrsZPZ2A88/LLeP/mTVx+8WN47qc+j0kkheAqbWWWMXX5ZPFEWYPQL7Izn//1v5oS6uFNwIOXvxtjxYKYeCHbzoUUy9mOwfLEeVHLa4w3jhPqpYS28Uz3YuZ+XOp/1Pk7lGKbBpwapBHfYCvtfzghOZOEwU7MNp/o5wk24+KMEwkIRxBn5Q1OKMFnNGDHH03hPbOcGor7HNEoX6exv2Y2/zYlKWCNNGglb5qfFDtb3eiioLILMgt1BW1xeS/bfRkx/CTCQJ5SdD4g6cAKCh/f1lbcu5B8wOdgAkxjnfGAZmS0RQiIgeYBQl43Gvlt9Mp72P7hXwrHunPvrsZhPuNQ2If8aVGECdqrnD93Cfcf3UO7O5BTdC6dFbOI4jZaUqhz7XRlhHdukwtYJkYGUalxhxFGPBrUspATxEIsKut7stLaIyZlxsQ+mxJC6DOjhIpm81Jj15RNZzDsDeTSzGn0yfZj7QJ4OPL967I7cvnQGgxB4NXrDSDiC+qi5L5AKmunOVGM7HSCpXgah9UiYp6AvS8qaiQN9FVg6E2VYnRyrSzmzo0rT+Ps7BSdHrFo2ptEsF8oyFMqGQ4ry5xKeE7WtPtQume9KiFtsdnE+sISqtWaYDLCbxR/ykrI7UEqHkWLbLx0GCeFBurDLr76+c/iZ154Wtcr31+aQnIKjEYjFjtBkSpFc47y20LxZrlIXPQbG1KTubMA5r2gacbRucyuVz5nkhRohc/lPbtMppdyZ2bO4sZYY6IofzaLB0kv2iWEgth98sgyW2IxvY4Pb76HTDaLB48eolJraGeUzWR1IJK1x2ms2Wig2e5h7HFjfesC7t5/qJ/D4skJj9Pp4ydPkMstKfFyfiEnl2TuYMgkpLkmCRBsfmLRuNwWPvWxT+DDO7eRnU+jWm3ovChVixhOhqi1+7I4IpTDIC06BFCTRVQim11AKB7Ak91jhXDRycPTmyC1mkGjPEKlXkShUUOvWVfo3ITmmwwl4yEdCOja4nsh5ftoInsVGrmurK4quZPGoX3ZwbBbnMIzpiVMUN5lEnmzoHf7CIQ4kVv6JZMp+VlRdEq7YsJobGRIUOG9zaaLu0ShHEobZTj5FFGKirnn9ZBj0UeUWqNACIeFivzC5tNMnW3C4wvBMxnqLBmCwssRlpeXkCdzj2xHr0fFjI/Ln8Gzxfwk+3q9iWRKnwuNNdPpmFYJ3V5f+12uMkijb9TbSCSjasB5zpMFx/coForoPQ5novDTtcUdgiuVgi8URK3awpe+/jv62Ws3XkQ/tYJsLocB7WQUq/zRDuavpnxQ8uVn+xAxVxQJapMIi4fs7QUVWReuouLkwVj8sQnI+D10LLXlpflGscvSxoFmmnSMlUresThXeBULmF+HlBEN7PeZpYztTxwfNEcNzW6LP1cTznQExiyw6jJNmst1/mIVJWVUE4VDZeYNZ27RnCw4lTlTkzQKMwW/2zjjPtMBmf2+k47JxZi0LnzefM+MdcJF3MyyXVoWFg/F5GoyNmaZgsUIPxrdme8ll+CC36QsN+2LVP5e2sfwOp8AnSLOdj5E/uZ31SEVimfCSqdcKEeIlXrQHw1xcppHJr2A/aM9tLuMzY2pU2JjwAJDny0K2/j6yTJbWVmSpUU8nkK5VkEwFMN0TOO/ERoUOCaT8MfjWKDdRJeWGF4UCmfoMdWy1XVcgpl5P6+pgOmYtMuIxRIqMMT106mE9Ckc4WXrN3Kh3uth5PYiFIrqJiYrjCM/J64QiSX0d6IWyuvFYiSB7fIpQmMX5ufmFNesqaPbk60FDTATgYCW/CSpP33hmrDpTp8kBMYVeJGnASgdmH1+hP3mmcZujTsYZqCUSkUd8vVBXzRqTjSk6nanI0T9QaNBd3rIzafRm4wwFwti97SB1mSAxbAX//Pv/a6aCBZyQseEnGjXwmuesKSSXEk60a7ORMyETinyNAj4H2TGyETV9oQGjdm1z6XrRzx7LgIojPZzAjjSPcrJg0Wh1x2K5cSFPw0/aYJJ/ysSXyIBnyi2fOhH9+4r4neHVHQ6TI8nKkgsHAwLO9g/xPHJibp2mlqS4n3+8hXcunMPwWAYiURCkBrhtGq9ISYZc4LIHAtHYxL/Fk/zuHLpkg5bhmg1Gk2srKwiFoiI4vvyay/i/ZsfolFro9lriBnW6k/wwvPP42j/sT6jg/1jNRLRSBiry+voTwfoDqdqsNrdOi4uLKHj7WHU8OHx4QFG1F4RnqURJFERWuX4vaJHk6BEBGZjZQ1Pjo4RjcRxVCojk4ijUm/Izr/JEEJOF64J4j4u5vsqtCPCSD43fEOyskw7x/Ml4DYJBsHaIX3oRlO5cBPi0rnHMEBZBlkIHc8tThxsOLn7jJAurKC7sdwyCHcfNzpYSofhG/XR6Lsw9jCq2YvpmESVkZyZF+cyGPf7GA665mQ/ZW4Q99JsjFmKJooO4K9QNKZJlJNykuFq3R7GLj+63QEiIWMKE1Km5T/PCjZ6nNAI1xLnCpEwEZ4gMPVi7Ivi+uuvK3p7f3sf/82//F9x0uwhvbIE/9w6/LEMpsq+sfhk13Nf+9bUoB0b13+igueFTxGjcfIN7XLEi4SURmbMxnEyEiVcY7sOHpAkvZBZwAckvGA3mCVYSnHqLPcJeRkLZugk8Tm4pGKFyegyt2NBVsKo7UkqeEq0YXazPJBZGPgYnAOo+B5Jdcx/63fPpExW/IzjZsp6s+S3gDFeMHp0/UyjP/ObtcjkB0+YUEwzLzwe20kZhGeeYYTLZIFDsZR7KgEoR3WzuLGcFxUQCVZ5IXBfRVde4vMmwKJdBMPGKHbkuE2Gh9c1xrBZwsGdH6L14F3ZPNy/fUuGhhxF2altb+/gmRvP4MHDh5i66F7cE2uMB51H74sbE68f+WIRy/MZ0RqL1SY21lfRKNThjcdRKBSQW1tHu1rSPqvZaOHc+pqeAzNweDgwXIpW3ZxqH+ePEGK34p4gFY2pe19ZWBb9mdYz7NCKlbL2QAw/S8fTEnYx+Ktc62BIuMLll+CLnSu59DyliaOz6FBlzWYkHY6Jgswp6uLimtx5vdEwajSxDJJGymW8B8VmVdfQja2rqNXqqI+68IwY2T3Fk0JeXWXSF7DsIu7OQIsaikHd6Lfa0ixwP0DDP8J0yqkZT0UlZaQxaafhIG9kpmHmsF0uyy16KR3D//Lf/i6mMiedoldtKG3TEyJtmwLdgBhUbKCU3jmzLFIComkolGdEVo/8oqilMqKHXDUc5IAwopQF8h1jMuPAHBGGfeWalMolTWPtXlvXL4kTvF4J3/BeoWVNKOzB3Q9uYT41J4HgX/3934tJRG+uZHZOEzmbEv78D2/fRpjeY7W6mTO2uijXWzp4zm9uSshHeIa4/lH+RIWf7DH+yuUWFZzG+/Pq5Wu48+gB8icnasCW1ldRL1QVic29GK+bNV53Mjmdqsn4xMc/gePdfXxw+xZavTaK5Qo2F5cUKcz932hqAmTlHPV7uHBuDd2pD2++f0sNEp0oSKuno0DKH4I3QuuithyJWTBCtNIn/8ftQ2J5CbcfPQL9hnn98X2hM4QkBoQyGSQWCAk5cFE6MBxpgufZwf2jsULNboiEAcKJDOALu6foTynUHiARCakY8N7U8kHWU0R/AigzvdLP+8CDPlmlFGJihHazLxg87QHK9IJ0+wWjcfdECjp3YvyZSe53GJ0+BVKRBGpyMGcECKPPW4hFggiwqQ3EUOv24Rq1sRQNoDmeojygG0gP6VgIg04PkXgGlUZNaEo8RhIT9z/8OWOEIz5j5skxOoSljS20Gj30vH587r/4NbQmbsxffRnh5fPwEJCbuNEhgvPc17+tPBjzSJrZhTsHL60RnMCsGQtLexpe9IqvMSYEYSmxvWTtT/sL5q9zh8KujSMT/cgM9iLUZeaQBg/w8Xh4m7Gf6QZmRU03G38Sbyo9DzOlVKaLI5IUAcAx/BPsxumFozBdclWxOcJKwekwwUjzNBdbVhFzmrFcG3mPOfRkMsCU86HnZVDXzEKdew/bnZCwYOK/2cQlwaWU/pb3YkPfWNio8uHo0Mzn6OxzhKOThi3zRZtaePXztfjllDCGe9DCwe0fonLnTYnM8keHsojxhUJwjfvyE1taWtKEoq7B41WeBJek7pHRVNvDkfQe83SX7XRQbw+wMJ9Bp9qGL5lE4TSP1fMXkN/fE2WZBWVhfk4xse0mGSwLGA4naHR66vDLFKNxGelxIeKzLPa1pVWc5PM6pBgdu324r9AodrDj/lj7HR7cJ8U6lxtIhGLKMOelxImRi/p4MIywdioTTUG5RBqVZlWL9/W5HAqFogpMvdvC5uKqMmh4jZZb1OWM8dTmZXXW/elQ+yvuUvZLBUT8QU0w3D/Q5p/QGaclXW+DvhhWXNoqOpxdIm9guncHArpB+5zkedh4gWxiDvvVig4rCvO+/KlP4JXnnhEr0OiuQbE3wsGADkFjxFF46RLEZ55+Cno3PYzuKdPFGExmaXaCyVxQkVCSLMk2XscJAC5NKGx0NPWTtuzIhvn77s6u9jCcNPjvaY5JJmin1sCTh49w/9EjWeVfurCFqai2tod9+eWXcefuXWxv72oipMM2qcE7+0eIJgh9QsmlpCATMSDUShYZRZSc0IqFItY3NgRFkcXm94XQYbEejaQdiaWSGHeHeOnll/DBrVsiFRCSodfYwsICBkQmvG689uLLeOOtN+XyS/uh80srivJukR0WCMM7nQjOe/LoMTbXVhFOLeC7b35fYX2L2TSWV1fwzu0PkfFF0Bx0NKm2a03EkgntG8iQbPcGqPT7mm5J/+VnTkkms4p4z7IBTidiaLTaiPhIYeaHMZDOg1ZGWurzTJtw3+yWaJhkBp5C8aAXXAubH52xRI2+azHZ3KewyBHupyMFBZn8Pk4kvDYnXpf+vu9yYT4QFeJTbNYR9rjlJdfqWVw6HZQp8tQe1gvEfAE1kNwFcp9FL7SIILMuIokoml3qfSZYzSaV5konAz5vNVbNpogqvI8YYmbXqlvTcT5/gkgwAJ/HAhUnniBe/Pinsb/9CJ5gFJ//yteRb4xx8ZXXKV7CiGQeFuWnv/oX0sEI8nIYYAJvNJobe8pokw67iVATv0/BY5YVwy9SyEb4iTcG1cojpfeZIRq7ellTi8I3W7zY8l7d1Sz9UqOl6XBIM9Wop2WYcpSdxEsrDvx3VFuzJeDzZpFhB2ZmmEZd1vcY8eyjfBgRBoxTrAlpVlzYTVgdMiiPf+D3mc26Lb74fLgvkXiSU5ksbSzDZqaHkejSa75AbG5YfAiDUbfD4mFQneOdxj0N90IMD/NTzc/PgAl7XAbTml7PDv5xD+3Th7j1rf8o2vXR3p4gD1pvjAYtHB/x5szhrFgQ1JHKzOH2/QfI5RbgFn7sRaXdQblSwdrSgt6rQrWJeUI+jT4mwQDO8qdYXF9Hq1JGIpUS1DGfzSg1k8WXuHq9zhQ8F86KJdTpoM0EPx725ZKgoYXMnELDwrEozi2vYvtgT9dKh9YyA+vw+VkN4EOx3cBSho9ZF5W4UqnBHwnJATkeiphPFPn5PiqhO0q/vLiyIb+s1nCARqeJXDKr7r9CZlvYsskvb1zUASBb9U4Lp/WyCA6pSFT4ODNwivWa4DxOWR1FT49FZabeg3oujrRkrJH9RYYcBWniS476CPhoKxTFSa2uRmFtLg33ZIg//J3fxWTSw9QzRatGN+iEqK9c9DKnhxMMr1tGQEtQKScB053R68uW/EZqmWW6aIIRDE1WEemwEzUHPDyYW5NNp4Sbcy/InYCYSU6uU52OxaGwhZtxMR0OKc1yPpXGt7/1LRXHz/zsz+Kb3/gGVnI5kTLI+ju3sYF79+4jO5/DQ0Yrx2M4LZYQiMZFbeX3EGYilEam2O7BIfb2D3Bu67yikk9PT/Hiiy/g4ODAxHyBCPbyeUV6P7h/D5//0hfx6PZ9XbuMZea/4aJ9e2dXr3Fubg7BoFfFv9Vti0xycnyCy5tbSC/MYT9/iEgshWGrqfTWw/1DwWfzK5v4/pvfAcZDRIJ+CV6PK2UsxVPI01XAyzjjAFKZrBzBh/0REtl57BUKOudCHr8W+1qUEsLS+z3G6nIOp4WSrsPeuK9pj8t3i69gmBsNSM3Zg4g8Cw+LaTzMhsApKqMBEjzwe31ph+Sk7MSL8Drkv6fbRNwf0J63We8oDyoYiyJfb8E9GCNH125MlfO0lKMHXM9Qo1BADuCxcBy1Vg1p+gi6vWhPRkp7DflCcmiORvzw0TYpEMZZk4JnH+IeyOWA0cg8lMI+s/Xv98cIhKKotSh/MALKytI6qpWyrL6IFpFCvXT+CkYeP3qVU/QCafz2H/5PeO/2Azzz6c9hEInxqILrxq9/c2q5L3aYGqfelt6iyzqCSh2hTl7MrOv/6LB20im5i7BsFKYOCr212FxBXGYZM9XCaqbcpxbGfMH0M1Ws7PA1p2YewI4QcuZjY2CeKrpuPNI6RRggtGU3Lg9ZZZKTCuwsSlVUnMybmROBbG98BifooHewUZZACzwzfFz7JR5ahPmc3A5OMNLSUHsjRoaxwoSNKzTIgsbYufDvaafiolOC0xWw6+F7zUOGqn2+UzSnU8SIl9oaJlvyoJzAPeigdngbB2/+jT7cg8dPZPURTSXQa1VxepoXbk5mGN9vuqeeFArY3DyHeuFM3fLI7dPNv7m2Iv+is2od6Uwc4+4UHam1u4inM+g1aW5I3n5PIzoXtQzM4s3ChS69uI7PSuqe+D2cStpM2PT7kE6kpA7nBJClopiTRbWqr1XrLdlTsPFwBWM65BfnFlGqlBAMB9QJB2kY6fIgE0soXkAZFb6A0gebvQ6e3roso7+Oopb7yKXmNBGd5fPwhc29eGvlvERfvUZNQVEnjRKO8qeIM0o5HtckoTwP0rc5/TIHZkQWWx1z2RwODw81dVPJzfuOewsvJvKWCvk8iPjp8DxFtd2T3cfW6qJozv/qd/8Zgr4J3GEv2syvD0XUiRK+YwHxeP2CC9n4yLaf149YCwaPEibmkt26D5titAS2ZYyuZyn8Cdf1GY7GLptR3eama+Fm/O6JivbMpZnMNh5EJGfUCmUxjHZ3tvHZz38W3/jmN7VIP7+xiVv3buPGjRv6PmLx9x890QTD8bDeaWPCnayz3Oe90miaBxa1D/x8ievzP8kXBhRoziGTTKBYKKPSauueuHzpIk7OThH1BrXToXaKzDNixJwSuIdjgbt//zYS0Zh2Fbx+xv0hXnrhRTUs9Mq6/tQN7Ny7o4wb6nreufkOchtb+P4PvoN0LKLmS/uUdkfT1ZACU2qXPH74Hcow3ao7owmKrZZpzmBiQe6ogm56dbkkwxBk7WKonRvwu+FXqqMZO7KhJhzJezIcjoqowuaWnyV1ajNJxSzRl0QL0pW5J2HTV+11ZF/D4kNSiSXberQTI+2Hnmn05auNLJYk5g/pc2VzwPucKbDTwVDoSqnVwMjtkpM5XQKi1GK5xwoa7I6meg1RtxtRvwfVPmM0XNrPshizoed/IqXIlZlMux783HO120Z4kjegVz59bIRFaJnLIJpiQ0CD3SYWr9/Az3/lt/DjWw/w+ue+iBaxsWf+yTemMxt+y5UwK3vCVXxVxLVnFOaZGd+McsyDelZkWFDkT8ZdxcwWhuM8WWFiWRnTbEb+n6VgzoqWFTMTVfJrsupXwbEpR6mBfMKiBJsTgBVF/jtaawytgDkMa9ubMBKXKmiD4SxawIgH5hBgBcSooGbSaTfmzIzfCU4ju8IpaMqB4R7F2eNwj2KPz2W60ZLNtp/dgJlfslBRuMTALj2ydEBmLCXmR4D7Iip8uYOxSGcWHb8o0lP4J30Udt7D9vf/UhPT3qNHUmX7wiG4xwMVGEJkFFwybZJtAnUqG+c2MKDILBAUc+vw8AjLC1l5UO2fnCIaC9FkHWethg6nWCoDr7K1p/o37WYdiwvz6ljZSTI3ht/HpD0qfGmx7yWTJhRUB0brdi70Od3FafqYSuDx9ra0JpVWR9Mct3mVzlBYL73S6HwcT8ZkohmOx8CVOgPCitUaovGIFq7t4VCkg5efvoFSsYizWkkX+PLCopTk7UZTmhRqCDaW19Ea9OHn4nrQFdOLJn30JptPJpAk5NZuSmvjJezpmmDQ68h/KsQbpV5zhLvcu4yEYfvdUzRohBjwKUSq1CacNlVkdTbOKaiPX/vCF/DclQsgkYvXZalYlv6Eue28YSFPOirgWWSMjSkYzCACx6bI7j/pgyVkNttzHuBiYRLq7HQUbiWKNmEWTTy2UCYllrg7IRKlc9Zq2sPt7+5hbWUF+4+2sbu7rQljb29Hn9n66jreeustXLl+TYWJE8Tde/cloCQUxWk1lk4LumJR4ZMjU44wNF17C7Wq0AZe1Jz+nn3uOTUBZJ+R/HFyfIqxYLA2XnnpJbz97jt4/voz+P67byMRieHcuU083t1BrdnE/Nw8lshAe3BbxZcwKV/vtDvE1WtXZZJZbbXxpS/8PB7dek+QHxsj7vA80RTuvP8e5igWZIHlVDgYo8dlPV1FMEI8EpdAmK/t3MYmbj98DFJXaNbK25GxANTB+MigJdMrGpFrB6E/SlImnikiHr9gNBZfQquykhLMT4YY1fUGuxqE7uRaOZIN0ojNW84RZdNSy3HPltxjMJa1C1zMn3HL9yzK68nnRalJ00sKzE320RuQk2l+jrmFBcFb3fEUhVYTyWAYAWpjQm6dm6PhVBM5dyeuyQixMFcVHrR6fJ5TJBlw1hugT7sXnYOcUALaQXKXQoeWXq9lCZ4TG0TS2TnE5rIYtHuIxBKYo35sMMLLP/eLWNm6jp2TIjZfeQWuZ3/jW1MWlFkynsRycivmIWfMKlaxWaExNhW7devebXPjFBYaVY4sHpQYpr5G/JpqZO5jaJPgN5bYjLHFm8acjcnW4o3omFBK0T8LAOMLnzFquKRgATIPMFKU2c3x5uKNzOUncV1+kOwMeSPO2G4z5b9gOUfdLwhBUJ+JBFmA2IFbRs7MTt1oxrb3N8t9y3yxmANZv7ALcjzJSKfmMp5TCV2S6U/E36kAnk1S5mBtOy52BvIkk8MyFeAm3GSB0QQ07OJs5yY++Ob/rQXlg1sfqnhFmMHid+Po6FB7r43N82L58OanXTrxcI7Mcizw+UVXJNzDwKKjs6IKjGfsEw5N2GzkciOXSkqzQJEZb4jNc6uCxnhjJyJRZa+4o1GcnpZwVCpor0Fb806rgYyYRU3BKOwCY+kUtne2kUplUO7QDbaHTIzLRtp98/COoVit6EY+K5WEz7OgUFTJrjmWiIkW2p9MUGrV8erTzyln5qiQlwZDNhv8/IYjOQekEmms5GgnPsG4y3CrCqgeOCsWtUvbWl6RfUy120YulTHzwU5THR/3P4pabrelfyR+zNYhIeuOAVqDgSjjqVAY+W4X3e4QsYAfES8/Iy9yywv4zV/9z+BloxMKolwoKjSNkCqpxGQHsbsn5q4JmVNUKKhrxnz4zP5FjEIPLX3IYBxomhKttk+s3Jx7yX5TEyTD2JEmTJIRuHfZZCJpj8emTT6kpNNv7Pb7H+Dc+ga++HNfwr/+1/8KX/7yL+Le3bv6mX/7t3+HF158XuJSMojI3js6YbbQGp5s78idl47JFy5dRrPZAuE3f5Ax3FPBsisrK3quTEklBfq1117Drdu3NbUfH55iZWsLDx8+xE9/8pN4+923sbawhDduf4iNpVWZYR7mT7QPunrpsmzv03MZ3Lx5E+FETCPQ/nsAACAASURBVDu0mMePtXMbeLS3jeHUgy9+7gu4/fabMjNlJxek115niMLhrlwgyIjk/oEuzqfNKuIu2u0PsL6yhqN8HkGyD1ttJWU2hyOkomF0GX5H1wLC81xkO/EJcrCm4p62U+4JgmyfuZDnZ0WavhM/7HCkzJ17aCxZr0TX9ORyGmMuz0lQqTfl9UXBLxuDUDyKRqWJJNGCwQDJWES7JjfzsdxD2SNR+Flud5COJk28yRDBPqE0P1rNDjZWV4DeUK7p1TE1Xz54acnk9djuc9BHqd0VbX7cocA5qulfrgZsgHjdMdmSUdiMLIiF1axwbzS7TslSdLsZ7z1AfQRcOr+F65fP46zakXUO2XWIp5Bdu4DP/MKvoMyh47mvfXtqeSjWlYtyLKNG5rcbNZkQ0swRVjsPjoWO4l7pfI42gaO9JhpZ0pudjDyNmJmgxRnPPjN7m7nLShzJJZSci/n3nHaczk7Qm00qciakwkVxAWaEaXRqsjK01NACXQl/mmTM1E97GMJgg74waotPN2NK0bIdyE2wmzPFSI8ztJv7I32Cs58SU86hGJtwjkt68zJjd0cNhElZOAWwu2HsMynNFmnKloO53Sa8s2W+rHG44CdVmcEwdDR1Jhj9/XiA2tFt/P2//z8UELT94C4alQqW1tYw7LXUMbLAMRjs+LSgLsgfDqNweoat9RUdMsF4EofHh1rsba6v4TB/qglh2Jui57gEH+UL2FxZwlnxTK+BA+S5NYZ1NdHs9rG5toYRbV06PQlRHx3sIxkKIxTyqzNK0f+q3VLHR9YNGUO7+3sI+MOo9oeaiNYXcmiRqtysSRdBPQ2vAd4YdOHlMpU2+3W6MIdC8PEQoCZlMsKzF68KBz4pnen6S0YTopWS9dNqNRAORZGby6kTTUai2D1kOqLt2ughdXVlTczIvfwxzq2sKWq5P+zroCC+TkaWFNWkkk6mKtoM7cKgh4nHLdIA24azYR+D/kShZUmaCPaGaHpH+MPf+R0sMxxtOtRjdiZ9kRZ4aIc4MTGHXeFkEbEdta90dp/GqDRFt+nKjMjCC5zXtAwsZWUEeCbGcGKxYSNF12SKRnkfcoEtqcBoZPHToxHefettQZMf+/gn8IM3vo+1jVWUzgqadL74xZ/D//snf4agn15Vaezs7Eq5T183phfSHYGPk11YxL37DzThsDlqkWo+dcvI9e7du3j6+tNa1jMfhyp3Xo8sftVyA9nVNSnIeYAS/unXm7h7fILP/dSn8fjRI5yVi+gOelhZXIJ3DFx66pp2efcePUChVMTP/fRncO/xQ+wcHaDe6uKTr38Ko0ZNrhIshnyO5eEYYfcIU06a8SgePHiEhaUcSs0qfGKAeRXGRkfhDJNYaw10J1N0OQJof+XFgIJtFnAann6k1+N77UKM0B93GHQKYY9PJMOxw+JZN0v6pWiZrEFeQ0GeZ4oQ5sTAMMMxQgFLUZWT+3SKARvMKUXWQUHBRCz63QFSTBIe9eFiFoygMp4XXtSGQzFz0+GQqNi08Jky7Ixn2riPLM1Nhz0Uuz2M+lPk4lFMJzSG9Qv+o26Mdk9+7xRhP5EfYKioFZ4/Y3kXuimqlPckz3AKen3od8dyamAWD5u/sIdEhzHG/jjisSA+/jOfxt72vtYTH/vSL+Ck1cXlS89YgSEmqF2G3zFdpAiRnBnyut0UkPX0QxSTzKrkBIRx48E/y1fJCT6SRcvs8Jeew6uOSpDblIXL2aEQBiMcQwJAgDHHfHN/ctzLDkNsMzvkbadhO5cZzZiVVt3fxB7L9iUGUUjMJh78zHJf9U1aG96oVlC4W+FEZRqgWaFUjLO6SkuuJLWUr4sTB6nZPPT5ukQCoD7IYeFxMc+CYv5pFh2gBb/DGpplwbCwWFYMWWOqeCIoWKSyuQAILnNyZTzjFnD2GN/7i/8LAYxx+933tINYX85JdU7GFzUV1CfwzzyQpjS0PD3FhbVlWdKPvV6xZJq1kujHR0cnSKTSYn9RMMalLgVz1CkUT8/UEYejIVFtR90R2gNzv16lmr3TQ7XfQ75YUIDSYi6HYuFMhzGfO6dKdnHZhXnUa03tMvpTP3YLZ3h6eQllFptGC0kKF3tddeaNTh/xWEIBSlyON9nlkd4rSudUXmXPbV7GaaOMUq0kRlcymUW1WUZg4sPYS0jRg2g4hkg8iVTQjzfufKi9CPNLegzEWpxDND6H09OCssk5ZVNIpmucrrr9nnIuaIPOAsuQqblUSjY7SaZ+eszFuTvyoTvuI+wH4sTtMYRv6sdXf+U/x5WNHMaTgYpqvVqWiSALirDtYEgUU07PhIBDYcbB0dXB8HpZvTjN2oxSb9e1EwBIMgvjwJ3pnt21uWfYzpLLfM/UjRGna78X995+D+GpRymoy1sbIjLQ5XrSHyqi+Pqzz2iKaZ6WdLCShUhR5fr5Ldy6c1fXfDabER5fLFZw7tx5QVlVTjDhiFhOPGQ4QWZTae3AuEer1SvSfni9QVHMu50hVtbXsPfoLr7wmZ/FN3/8PgLuCa5fviJPtEa3LXp7KpHEoE339iACyaigrrPjE/zmV/4J/vRv/koRAPTTe/6pp+QbxkXz7bv3EAvFcTBoI9ptaPJ+9tnn8MMfvUEVFLw+nlFu5DJRFMs1RJNpWdm4yPQj3ZtRwc2Ws+/i+otUYyAWDGEyoBGRaWkoahxSMkA7F2apaJVA8Z1bz4VMPMJrLFTc5yiz3kF2BIzT8Vo9sjkYc7KWbk5UeNPJcPKWAwTNN5V4aXIHt3JiGFdM2D+MRpfZRkRdXUgGg2oiOpx2WSgcWQSvGYqRaV5KrU3UNxFTs9ejFtHcBwiDTwnHcefDhSnPZK01Johxr0xojHYWoGfaSO9ta+LB3NyCMdA6zHMaiFpO5miMAXEXLiNfbeNTX/ol7OfzVmB4AswOVFoD8AbQ4eyEiLU7XY33woH1vaZfESlASna+pY4VtSjE5oA8Y3kZK80YWvTX8gd82pdoYTkc6c20kC6r6hZ3zCPE/kxaHw9i8/ri49uFIHWsmF42oNqBb/YaZrbJqWxGPaWGgBb8pD7zBvQ4iytzh54x5vQ6ZPLHImR7JU4EltUxVMEQW07OA6aF0YbJychxu/k1Ti3GNmPmgwgCjtGm/MfIJnM0QyIO6EL8Sfql38viYq9X+5xRC/e/9+fIP3gHRIA/ePtdTNxTrOYWUK4U0e8NtMTjEp4XPkPEOoQcA37MJ0g7nKDDhSkx+bAfC9k57O7tKwKX0wb5+6FIVFAShXPF0wJWFnM4PD7A2sqyBHnEd+l5tLW2oYJ2XC5q0U/Yiy6tlTIVyBzH4yrCpCYvr6xixKjkThPecBL393ZxJZfDabMNr8tgIN6GNVrE9wfIZubksRaPxGSbQat02pyQglmoVXApt4ZKtyHMnSSHhbkcTisnmA5I/3XL+JBmm+wVlzJJfP+DdxGL+IU1h10ewYvBcEKwEKdJCu9q1bI+W1Kvqdau9Wg1YqQOwVgsdt2ODAjDbsjxtz0gPXuKiHuMKN13R11EEBIF9p/+xj+CTxR0L7q9ju4hUkAJG8sEU2aYRNfdEoxqknemeLuKbS/H648TBmFfTdSEOZ1fAr90Q9H8lctX6sxMuFyqlHHr5vsYtDpYml/Acf4EL772iiBJWscwkGw+k9G9ubl1Hv/2//wjXNrckrA1f1bAHBX5ZwUdQiWG0fl9aHV6WmLXmGkfjuhzX+PuZGdbnnYMOOMUJfdur8HShK86nQE8fg+ODvP47Oc+h+/8zbexuryC735wB9cubsrrrFyu4OQsL4dnvo784bE0WJ4oKd4hDLt9PHf1Kdw72EVVQs01xII+hH1eRWPT/+qsUIQ7HUW415Zx58svv4r3Pnwfoymb5CFG/TFWlrLYPz7FxtYFPHr4GFNCWxM32nIaoYFt2xpXplQymjsaR7vOjPoQBr2eVO2cTFnEufDnucvTcMy8K0LrFOPSD89L3dQELuqrBqZBI5OVv9jdc//Dz07iS04UPD+4Q+73EaHrAxm4DuzPho6Pz2uC1PARCQJsTIJ+dEhCcXlQb/XkMMEzk428Yia8Xiseot27ZYVD3dLGXAa1Tl1Ti8cT0B6H5xv3k6KTkBnM60oQIKOeQwj5Xeg0W+iN3XAT7lXDx0bIK9IKPeVsEPDKtSOTyyE8v4jY0jk88/JrM6GlWWFQvMcunHsYfti0GuA4xgOdF/gs456HPwuDLeGNTUEGmWJcJSRy4CtHwMkfTidPHv58s7nU5o1nFisQ20N6GObbCwIjHsgCZP+GFZYHu735xtmf6Wdmxn+z3YgVKIPBDIY2wgIhCFbbjzQ3mkAICTo5MSxcjgMAu1eDsCSV0YKWHx6ftyxctFMR384mGPLZaUVBWGBKzyhzPNDEQhjMiVrl9ETGFFlvcmeVat+hLvP7+RqdNEtzU7YgNAzq+N4f/xF87VME3GOcHBxi//gQW2urKJULKjAczdm9JDMZCS/r7Tba7T6ubK2py6X3FwsMLcWXFhZwdHwizzAukdmFMsOcQUdMy6PRIXM8dva3kZvLSKDGyGN2uTR/zKQy2D05El2zVavrPeUEEAkFkSKfvkPTRI+0F/FYUlb/7lAch8UCzqfTaAz5npnklTc0DwpC2nwPacZIWwsacBICSqYYfDQUPfPy8jryFcb5DtHrd3Fp7QLuHNyDZ+K3gu3zYmNlHZ3uQGK7H9+9hXg8LIYSoTnG7lIuMEdTRuV+MFWTHlwj7Rm5K8mXzpwCYGJfHijErzkR5IIh5BsNjDzm3JD0WSTDZDpAxBdDpdPBH/zeP8UCmYJMO+Ruh2ybaBSRaFRNFAsNrXlYQOx6maoR4KXKa4x/5p6GB56yRGi5IfjYmWJmsoExrdnbemydX66p0ikbjIbuDaWxeLi3g+dfe0VanJ37j3RYNkoVYwZ5XCgXC4JmaD9zWizKbsQfimhi4TTz+sc/gTfffFN6oIUcGX+Vj+irtWZbXXe5RDr7nMSXZF0R1+dZ0eS1RqjF68agz88xrfsllc7iz//2b/Gpj72MerWmKZvL8QTdqOfmJH9g0XEFzWV4Mhwjl5nH7tkxjvMFwaEXNpcRcAFP9o8RDiXQHPexeeUchqUSjvYPsCg/uTqabR6ERBh88iGD149KvanzgFR3Vok2YUbH/JbPn3o76eR42xPFdJATXveNblMHfCIcsX0YCzzhK0as94cYe3lAk53FxfgUAwcKM7cOHsI+VOo0wfQiEjATzSERFqI1bIIcU9gId6M8VMg6dbvRoMccC8bQxL6uyQAht09CzjYt+rs9Wc3wumIzNB2O5TtI4gCJCLy++mM3er02VjIJtNodWWvxlfNnC89xjHyNvcaG0hCYmN+NYDiEeouoxAChgEdsVxrQcuhgb08KPKdNyk343i2f20I8t4bGgEr+r9Ou37Qrck322s6FVV0Rwg6FeLZ8VGIlT+aJpfUp/tbRjCi8SzYsphnR1x0hpZhomgSsgAmeknrewnb4P+KUgrhm+LOW6eZPFo8xf8VME2dTCh/HhGd8nkYOMJU/90LWNthfz/Y2FhHA52F6FhsreWFpYfgP6Nl6HmZ7ZbkeKnT0SWNBMKt/OrQKmnCcpFlwvXp9pikyuY3tkDiBmRMAiRMWLKZMG6+RBliUJOikmI94v9yZLaqaE8wP/uO/had9Ipy1fHaGvaNDnF9dQaVS0kRBWIzux3wtvICo5G+2uriwvqTXzE1HqVKVcJJ5KPnTgthA/FzoJ+Ty0j+pgzTz2wcj5ZcXqyUtHKlJII7MvQgV8Vsb57B9tK9unHnj7HTZbUXDYaTjUbSbDV2UtChfX93Ak4M99KY+NAY9LIdCqFNM56ZuYCwYjIWPS8JkMolUPCHRoFn4mCCN1MtyvYHziys4Oj3G2EVn3gEurp7HB9u3JeYjm41sm+X5RbEH3ZMRHh8dcGEh7661XA7tVh21Vh9PXXsKpeKpXGJZDPnZ8pClJQiX1jzs2TAxdoDqeBIXeC0sBcI4ajXQHIwR8/uRDFBcN1Kkgt8bQqHdxvzSHP6Hf/wbcHsnBgET+uj3JfRjkWEQGa+ZAD3OdJ1YwqWYjWpYiNyNTRvD+FknP0aNjAOfzbQyMziYRZJEiVqlKvYThbFnpSIuPX1dh8WT+w8RcwdQaTXghxuVWhlPP/csbt+8icO9PY3UhD1p73J6xgJOmpMbL7z4En7wgx9qh8TDlDnzg/EUiUwaRyd5nJ0VVKQJ8SUSSWWG3L1/H5cvX9a0xOhdLpEXl1d0LXz+i1/Cn/1/38D2/h4+9tJzOD45VkhZrUYXBosSzi0uqqHjIlnZVP0BFnOLeP/uXdFmL62fR79dRsTvx2G+rEjlN+6+i6eubqFTKKJNuuziKo5PT9DtE16kBiiOJnd0saSSH7nrYoHxevyyLSLdnM00p7o2hbKMYacPIUXRTtIoYbE6w8dIVfcaUkB5JXd4dLLo0mQzSGLGyHYzOiMsnVcmmLKlYvdPr0Of7YrZxEsESdjTzj226KNRXzqaEPeghG9JI57azoOICPeddBAnbb3OaTHEGI2+PiMe8mwuOZWItk4nDj81Yj3AH9J5PRcPCSLrEtnoDzVJSwPJIkj4jqaXisogMmJmvDTH5LlUa5KN5jiTkAIvqJCejfTfi2ra4+S2QAPMSAKuZ7/+l7x0ZOPOjoodNQVB7Lb4oRM7ViaF2FX8wOzPHPFUIJQMyUUkUzF54BotV1kDGgPNEoEdnxUGoxULQpILAF1EW3pcY1bNCAJGl2YXw65vTJGTs7wn04EfHp+j6WxYrGZ2L7ZsZ8QyO0BNGcpLlomZCpZoosQbh1RI0w3a/MmsEBh0Z2Jqm6b43rDrUWFxiswsOpr7Fr52ERNcXOxbeuVHNEUHV7XMF4tXVrEhFdkpKrY74s+w4sMJh19TlDL1MJMePvzrP8bZw3cQ8QFPHjxGa9DBysI8jo8P9R7SCoMHhKzVO13ZhXPZurm8qNdDawkWj1q5JFoxBYvUzrBbpGVHjyrk8VTf06o3HCokI4k9SDMJE2RfUbgVwOWtLTzYeSJYioI/Ti+EWAg5reZyqJQIsQTkjXXt8jU82H2C9siNvgvI+XyKpvU75pU8VKmFICuHkAinYZpqMn2TMOrh6YlclllQNlfW8ejJIy1saUD41PkreOvuOwgHYwraYsdGuxoe+ozmfrS3j964J0ycoWjTyQDVelf28szXIPZN1hhvds68FP/t7GzbpBaNykYjEqMJINM0Joi5PThtt1DtjrCSoEMtJ6mBwshojXTc7wpO/d9+//cRIyGSBZgmpJ2OrkUu0RkON/MmE93dyRqSkn8GkTmOyrxfSE4RtObs/fg9EmCyWZFB7Rhn+RPR1N/44Q9x5cplPNp+gldefVV7sJPDI+zt7OLK5ctIpedwfLCvaYE5Je/86A10my20eh0kklnk83k1bPyPSm6ypfjesBGhtx0PMJpEmkurB/8/U+8Va2t+nvc9q/eyez/9TJ/hDIsoUSJtKaIlKE4sJFZiGLZlGXGkmyTITZLbXBhwHASIAyOwYQRB4oq40LIsUjRFihJJSeRwZjh9Tt+97716b8Hv+X+L9AEG5MzZZa1vfd//fd/nfcre3r5ubG0Ye8frCriViAxYbZwL5MjU6g19/gs/o3ff+ZFS+bJOr67tf4W9y5NnT70D5FCDRv3xx59ocXnJmTMDhIeVij/7w9NTZQtFbdy4ocVcXtdnh2pcXave6Orm/Zf0wf4DLWQTpuayT6HAYH7aaqMXIqNoSVeNmuKpjOpk3GPR0mwqm8m7wEDaCZB/8BkLflkh/RYdHedgNpFS1whPQoVEyvb37C5ht5Yj+IpUSRbxJgHRQM+CJcw0BooSzpY0wkScrzlvgKc7QW/G5MHUYXbteGAIkLAxmj3cHEALbP/j1N6gkcvBciXuuFjU2dmFYfJssWh6NixL3gtTGO+HZpXvx4wSG5mFQlYT2JGjidq9kar5YAbKRIUeJ3CpExo4OWysEnoZ52EV7f83Nz/2Dh7a9KDv+51YA5qiyuKi75XYp34DoSWuyfNo4qB6pxJz92M9zR8ORxtezplXZr2EYsPX2BQzUqkHN+Yw4cwnGu85ImU8bxiYCVNDsEIv0aOH0fHK0c+eMzOosNivm1UD7W9EiBVVkyVpNP1E+TGG7Gy5H7oHCiE3zmyCkDOw1ahGfrAhMUTq6YCnBeYZr8GBasBhKTqrMJVZeImPVaSd4Tfz+h08ZhgMYWjQOAQYDSw/RDNbI2NsPSo+/BzrhqI9i1X+KP6DCp0DjU7KZpqxof7oX/xDDc8eadpv6cGHD0xt3Fxd1v7+Mwuu6F7paK7qDQ0nU9XbHUfMbiyV3N02mUoLRY2ZQtIpkwEIyeIPWodUrmjufTab06gbrPDtlpuQ1hdX/DPd9Snh4LHrZsM0Sd41kAr7GQRYL96/p4P9XWWyaXVaXW1tbFpJPYpnbW9/t1rWRQcaLdMbbJuhp1IKDLsKFonYuqfSOSuld08Otbmy6umW6WZvb8+utjwwO6vb+mjvY6UTOd8F1XJVN7duqNXrKJuK6+NHT9QcNLVaWTJTKJOMaaiErxfdXTAdjds9GY0BGHqrUVcfaILOL54wI8k0b3Dn2FSdiXSNg2yhqOGMXBgcm5NO6bywTbn0F3/+5/Tlz7zmzpDpBeiLZotGK5cvutjY+dseZZHZqd28o/1h5Co+dzi3FUxkw8Thz+uh2+85Njo8S5VK2eFeHAiVatXP0MHunj/LW3du692PPlA5XTQT6rn7d/VH3/ymqa1v/uD7ntayxQV98skndr5mkqRLopunYVleXrbanoOfRgRt09LyqskLg05g7+3cuKE333nHPnQQNHARmOG/x6SWjutnf/oL+to3v6MHe890d3PFfm1EG29sbVn4yzSJUPFzn/+8fvt3v+YD9M7de8b/L9m3rW3o2fGR/tvf+pv642/+gfeETCAdnpVCRgvsb/YeBQh8ChzcciHBqHHQHxsCpvvOlyueIo8uzlTIlXXRbBgt8LMZjxv6sZ6PvYozYQKJCWEubhJc1yL29ohMiUqg8XBmzNCNCVAWUz3PLVM6+z4KDMhGchZiRmATsiPl5Of88SENjIX1iyePIPK2wN4NcmjWOQ9t0e/pa56MS+5Uxs8nQlgm/4PzK60uVR1XAbxLFAH7n2IxrWFnIJ7aUi4tyMm4BZAjxbTM7+DrY8CA5YrqiGELhVAQR2NPjVhccaZixwRiwbkY0JOEpzFbBMGSnE1197nnFXvtb3x1FsOJ0x5AQddBEcEzh/foiSPCiigY/Mf55DHXojB28fAw0pINzsXl8KeDcrCSOdaRkSXrMPyTmAzmiyV3EOSg931gszPgd3Ih+ffg9jywviJoAug4YZkFzQBLMcoDo68nJVObw26DSuedfPS1iOeozFCisZUzG4wPOQpVM2uH5R2xABkcBxCxBfo2xSWEgQVLGk9dUZSB6dbeKYXdlLNl0MeYCBAmQ0A758REqZdcVmtkjOOFqAQmBmtibITJtZIKqYl++x/8r8p0j5WLz/Tgg4+1vrNFpdX5xYmvM7bkpcqCzi+vrAGotTrqtLtaX6TAFP2Q0l0xvoMJg9+vri4b6yc7ZhxLaGF5VRfnlxZJsvRmCplOBtpe3TADpcXIPJl6SsmV83r7vR9ZTX1wfBz2OLGYbmyuq92ou8D0ewPHw0L/7E6SOqtf67nlRV33+LxiftC7va4fHAoMfHs6J1TwdNTAOQ/2n2hrZS00BYqZAcTBVcpltLiwrKeHT4TOmlyNW+s7qhQrmqXiOjqgO56qMWhqe3ndOS7VUk713khbm5vWS8HsYU+EoSMwK/uDUa+nsZ0U7KNu1hWfW8FYeFu9SdywxC20FLOeYrOk8sR593tq4r8US+reckn/41//yyYycF8AT1gGEI8ri8IfVplNTuNhup87kc8dxCMozMtT//8gsuTenetmUPPbCcImrFOd4CW3ta3pBJ1GTIdMfkuLGnR7IVoZ1lU8beHpu2+/pe2lFX3y0YfB9iOd1tOjsHsqYNeDVicWt5syDE/gkvPLS3t33bhzx2fDn37/Tb3y2mua9Dqm3aJEL1aqhlWISO+1ey5mr776mk4ujr00/+0/+J4zn37qpXtufjDIBH4jNOzsGKv/VfXGI13UGlbf37l7R6fHZ4SiaDKa2gxysZTV9uKmDvYPdGf7hv744Xt67sUXNbisqd8+DYah07gu63U3KWgoN9a29ezwyD5cMArR7Ix4HqdJtW0Gy244wGE2oiQ3yho8zGbDrjgxnbkBYcrOA5d12hxqQYcToTzwvnjKgdZ8RiYChASjDMuV5Cz8LJwAeFb4O3YdfBeFhXOU8wVLG2DQAUy0KY7eAaKHGg2l2RNSOpApKFBEBnC/Yn57XkNYTYR5zlMgUB/wdciYwnVgYAPPWSLnIldKsfvMO8GTySSfyPpsczbXdGK4C+8z9nY4hBORTiHGGmyObDkvCUTIVmFRQq+HiJRir/w1JpgoF8VdelDHOxjJy27GpaA6d0Z8JMqhUtoCAdyQ6SGyww9WL2DIwGKE7YTK6CoXwVPeSdqvPkBXjHxhWR+guWAFFkZV60S882FvEogEvDH/TmesBLwWzBpWhvcuZrJF7CzvN4J4kkU//1BIwzQVIDj2RVRliqsZYaZQU5HC/ic4IId9jPFvW8eQYIf+IwgmvUw0CkckahB9Ws3viSW8Fk81kdrfin/ntXNDAokBPYfDBJzVe5wY4yf025l+7//63zQ8ftcTTueyrlJ1QaPJQOenx75GTAHQlLFc8fK11Ta9nD3NeNQ36wS7mMUoyY5M9GK1rGFvqLNmwyJFYDQ0D9vrm9YYpHIZTUZ9Z6RwaFBg4OSvLq1rNGqrN+ip0Wg5ChY6MlkVL968bS0MlM4EDxcWKMWS2oOZjupXen1tUxfthgaWisZse8JnhR6BxWUyzsMBpgAAIABJREFUm1YKxlehrNXFRb334COtL64G1t9wYGiPaNmN5WUvrx8d7JpS3xr29fKtuxaY8f2Prk81uW6pERvqtoPCri2MvOiM9PwL99SqXWs6CpDmYDIUMDgTAeI3nJWTuYxSfqBnIsFjsVxyxAGLW97bchqPtF64l/hwRxM9ycdVmaXVbXX0d/+n/05r2aLGsZGZXsi4cD2e753CPiZtw0iiMULUQ1j8wUAjs92aMkMmc+uk8DxB5rDWxQatSV3Xao5rDnvCmHFwuleC5dil8gda+nA61I21Ne09fGTzwvvP39cffvsPrZNaWlp0U4han9eEMSoFHzYgy2cOr6OLK4sU+YOPGE7KPOeQI+xRd37u6YliyF5u1B2psFzUcrmix0dH6idSapxe6dUXX9BjOzwsWDSI8PfBg4e6e/eOBZAQXE5rNW3duKXa+bXaTLk2XF11OFYxOdPhRV33b97W9z58V1/6+S+p//QTNdr1YEQ5Sti5Ij1FtFjRcavnZ4mslxn8XmLEEdx2sUyZ2I7FZp8sx7HRp3mkIJsMP3aMAPc/1vVMA+lM0szHUqXoCRW4n2aKHZltE6OoeH4GhWoAYXk6VSEcBo4QZ+qlyZva+oECEj5bbiYgLBogx4RwjqGBMTV9Frm1h9UF8gzcmEv5rDUxNLVAu4hTa522Ye2FSsXTNWw0fl8qm/bPdYMVTjRDYGiUyBeiiQlicyKc2ZFicQUde6pRZ2gD0ykGv56ophr2uipmQ8DYkHM8mdagx86xohHT4Ot/4/dsdmn7F4soQ2Kj+Vf8guhwD1YpYaTjDzuQQKcMS8q5sJEDZa6kn08THOIuGdE0A14HfMDDNicY8Mmg8nfNwS7btOCQUsnvMARlaDCiILsg8YAFEWZQ6Qc77B+nc1JNbTsT9itzjNsThU3qsDCM2GAuWHNIMBSRYLAZdka897kGAayfr8D6BGDaKZrJYKJpmh+FOI1zATDifGIJ0JrHb7PIyIkIsQA/3rtEEKOzYNDDRAUW5t1Hv/8v9fiP/63FWpVs3m6qULBPT459c3Io0Uk22oHdg/IeyOG1l17S5dmphrOZdo9r+sWf/aye7e66cKCcH/WGhq5ymbxi6Yxt1ddX1hwPm8pn1es0dWtj2/jtLJly5juZM/1+w9MsKn+0IVAfOajvbW47vIuHdGTLkqTypYqu2kMd1a704tqai3ed6RaNG1PDEFHiROVMXtkC9jeyKd+tnS298+H7WqkserHYZJTHa4siuLbme+7gnGV9wUFTL9+8ZzycO/SDo11leiO14xOVoNFPx6oUCto/u9Jrn3pFXTzX4sQr9C1oA9riIaHZaAH75PM2GyVzh/XdYqms006Lra4f+HKKbJW+p3yw9LMpAVczxUczjYdj/cav/JJ+/lMvS7HArBz1OYiCmp+vJ4SL3SKEBJoqm1XC5OFZTrLACfdRcC3neYPIIluXIILke9mxYZmzsorTNXHfSRd1rj/QEtP/8dGRf+/du/f17Hhfzx48UOe67m6UXCE0QUw4W1sbPhwvrq6c08Mvw2qGCYMJ+eyqHvLq0ykLe0mELJYrJkcs4NqdiHuXlsxk9OjRI62vr5tu3mg39enXX9fvfvNb+uJ/9GU9fP9DW/PUWjgvVPyeG/49eU9OCCy5CMWlRYtiHz18rFyloron0JIh2FG/qyExSZ2Bdi9P9V/+2l/Q29/4utq9pi2Mrps4qcdUSMfNfnuwf+rGDO0Or5GseF5no9v1s7JYqthLC4iXswIKMv8ft3Cc07ORXxcHuicbVlAEdfF+mUqxWkGPFEt4J8c9T0MR1uaB1Wq3FCQLZuSGYkFT0QN+h+XKTiayjjLBBEZbJMb0DsYMTrQ7pGqGvQyxE9VM0dcM2Jt7aLFaMdmFKabeaZupB2EnmyeGHLh24MGA12hBNhESAzSIMguU+x+427v1ZNrBhZabuMkq6+K6HgITEcySFUOKa5apcWyYbjQcucnj3OS6xT71G1/1ZmOeBT63/nY2vc0vreEPOg4s6FME1eArFUWzptORL1LYIYS415B5wtQAW4vvY9kV2GahKPGBAKNwKEL2DHsPEivDlBEmi6CQD2rnYE/jAmPPMA7ssJDnw5r/+5xhFmCHIGIMC/xAW4Y6zO+wuj+KXQ7Ox2HBPncR4FAJUGEwEDTMB6MicpN2IqXFkgkXGvj21rJETDqml7nppWEy73bC7seLe+9ewk0WlvlBU+NC7ggAtDDB34xCMth7T9/6539PxXRMQ7q8HOFOp9aDOMJ6NFa70wu7kl7XHl2MuJ965TUd7O2qA/RQb+mFWzfVbDQ0HPa0tLaidq2lOkwaAMPIEwvqKpG6mRKJhteGIphssJvBfXh5aUOnp4d2LajVW0oBJRKj223p5dv3VKtfG06A24877MrKuh7sn9hYEPdhWDgnrZbdmDHjgx7dm01s80GHFxtOtLa1bbPEDx5+pFtrO/7Zg34gE8A6Yy+DDxVLWjyt9s5O9Pq9F2wcyL7mO++/pe3CgnqxseLDkVaWEAKOdHrR0PbmmvdvxRxxuEQCk4cOPZh45UvvIcrprMkQnV7blv1M8U9bTa2gmIf15ZA7MtVjGmcy2k+ktRwLu8HpcKrtckl/67//LcXGw8grLJBWiqWykmmyYTKGo2imgHa9rwGXRz3PbnF+zzpEKvjXwXgDUqwuoqaXrmsNbW5tGsPnPuVnkFHC4XR0cODoabQ0d+/e1cOHjzQbjfThu+8qa61KX9e1K2PrkEQIn+Nr2JnAJNva2dH+4YFu375tkeXZVU2JTE7pbNpuCuysiEU+OD5xcbH2JZuz2hvXbs6B27du6r0f/Uj377+g7779tnZu3FSRqN9MQg+e7Po5vnvntp4+eaKV1dUA+SRS6neasndIPOkgMKC4tz94X3fWt/TK/Vv66MEjvw72Rm+99yN99pX7uj48VDKDV9tQ9d7Q+iVIHDg9KJZ17DG7vctW21NICwcHmsbpzNR7YB4s8yFkMI1BMEmY+g+MmvekYgje+sBALYK9xfXFi80heab4MujQrWANlVFvNDCE5rh3IHGoIYg5sRTivmKRPgqC2QCrB2NT66EcFzI2CYfPlikI+jm7D9ADR4x46R9pciKDVoTKQCd2VegB40Kkabs5KFGsG0RbBBtVChVFkvOIyZe97NlZXQvVvJuiRDpnSA+FP1OQZeUIM22IyTok4VhnKCoUFF672X80Ojiiv/4bX40mmOASaSiHsC8b6AWKrfMpItM9oB+KhasrgsTIKykUozD6WLBqkWYQZHLjcNAEk8zAzAoPDdMJ2pfIpsVBXKGgzKciTz0ePYLY0fBaFB8QYAJcaKPXyH+PRJbBSJIOIoy9toxxomDEeCMOADsQAtGiWOUQHBYs5X35A8Un8hoL7rXgiiY78BWRytqjLOwLlPy2WAixzRRTFxXTkoPZZ4DNOFQo2JTWKMTMhAK0OcEdmn88IZk6HpcuHuvf/v2/pdiwbfdfXBWJpyAeF/sG2mwUuLgAwyBBcV0q5HT39l0dHe6rPR7r+KKm53BT7vbU67dtaR4bz3QFHJLOmW9P1wsVedAdaGNnS4+ffKJ7Ozf9mZPHQRRxIbeo8YTI4p6LNGyxSrmqzrCr+5s7uq5dqzXoerTmc19fXteT43OdtdtaX6yqms7qEMv8TF5NK/mn6k2nNulDFcxiemV1XSvLC/rkyWPdWt920RqM+h73Ts8v9NoLL+nw6EAdPMKAdIiLXt82pZmZ4QefvK+tYtUPM6FUN3d27Nwcx1E3CXUzrUwScgCMm54aTRx/s7rqsquKaTFXML2z2+9oY3lFF+fnOhx2VJ0m7QrNdI7OJZnO6Co20yATV3ZCUubYsdC5hPTXf/U/1Rv3bgTjSjsdB5slYCbuzUwWii+amEgoyf0XAy7mQQ0GrL79HXnBgZS2+eOUXVoqbT+w+fPJa2afRo48NyGqeFT666ur+uCDD5zz8f4P37Kqu1zEcbjrRoMi8gu/8GU1m1f6+OOHnp54nSjr0US98Zk39O+/8W3F0xkdnpzp9Tde18MHn/hZxJqo1Qv7JXZ2q+u4QTzyObCzs6PhZKhXn39F3/j2d3RaQ4ib1PrSkjJFLOb7fu54Dprcq8WSc18Wl1asEp8ZwZjZtPXnvvhFfffNN3WzuqylasaxyhBp6oOxzU+/8CrEkgMbi56cXGqMF186rY3NDb33+KmSseDeniYEr93SYrGis1bNExvUdCAdx3/HIVyw65gapspZsT8I1yuKCGcqofljX8IUxeTAeQEqg98cy3RYjJ5sYNHifAwRI4Kl8kDUNB2OBYka13iA7Jns2ZV4d20T3IzPTrMJByMVijk3P+yDM5x1rChSQUjp8F6aE5NAxlpdXjYsurhQVrmIhVPH+zFYiSzjQz7RzOw/Dw4R2SQEJ8LwhW6dcA7TlM+J84XrkgLCxqtv6P0cNHTuPXQ4M68qsk4XRve0u7+v2Bt/46uz+fQyN90Lp7jLYjhseeNRcqT1cXM7lij4i5t8zpRxmBic8ihIib9jgcoDGdTyvEiKis3AzXya+5zx93P9DFOGz3bny0D3QyXLojTAcUGpH3YrdPo8kOCCofAF88A57dDC0HHQvARdDFMW+dawyKADE0dKgYhbWMfrs7/Qj/HuANNFgtxIIBdCx+y3xvtNQmwI7gam8Pk6BeeCue0/v9uYPeJLw43BbdmkAC/2KTwBizezBRozf4Eb8/BSX/sHf1vjxoU6HXYwS5qNhrZeZ/JiH3F+eW37F5IkgTrQpGxtbOn84lQdEuwaLW0vY6+d0dnpkQqVEsathshQNQOjcQAywfTbWIbc0oMHH+jmOtoEwLmZ2t220qmSX1etUXNnVC4X1G62lSsVtLWwbHUvduzAVXbs3dzR44MTnfd72lyo6s7Glt56+FDLCws6r9W8jMcXagm6J67IcTqtBXfV+FHdWN6wLUWn3/IBzH4I6A9r/d4U08mcjmvXevnWPXfzwE/f/+BdrTHNOGp4qu31DesYNtY3dX5y6ManWlrUwEFjPTsiT2cJ1bttW7gQmAZVtNvrWPl+QMhbbKrCUGJlQnfcGUIISOhSEy3kY2qP8urVO9qsVDQa9VRK5vW//A//jWKezMc+OMzMzGZVKlU1M32VCR+2YHC4sDrcMFlwgDDMzJKeZwZ9GU1OJutQObRDHFw0STQjTCX184sgJGy3HTjH3wFFfesPvqnPvfqqPv7kQ7399lv64hd+xnDGn/zpn+g//y9+Td/7wz8yhfr4+NSNB1MIIlfu5Sf7hxqMpt7jseRmx7a5uaX9g0NVllb8rNH5V6okYNZ8Pty4cUP7J4e6d+t5/ek7P9LR6al2NtZ+bPZaqS7p5PjIbs8cBMB9bdwHoM5fXnrZT+FlEl9YWdGzvX391f/kP9Pe4QNbwLB3enZ2pu2VJd1YKpqEwLN4dtEwhJnl3IrF1Rxh/TNRschhOFSL3UYiCC0hcBiajJFQOVE6Fg7niRlIM+Xt2k6scN6fD47EdOw5BJV8Hd5x0P8rFX9ewGzcn0Ctofkd21tvQOcP/T4Be6xn+xeW5zzonFkIZDFItbbGupu0iQgcIfxuzgGc0nEBqFaKgro44TxLhlgBrhWHOmcz9lJM8FMiwTNpG+z6bEukDFtCBmHPgm8c0Ruc15405sL3aITitbswdbuGDCFh0Uwavsxk3cSa9ZYvCKcXzsJiJmRkGRIjOqBQIg/m380YxVgk+qaOpgceTB5W70/C8iJEE0erofnCOyzLowM/SqbErsDq5GjhFQSQUUwxsEJk8WLKHpQ/lMeRt5et900e4KAFSgs7EAoHh58XaAD+piNDpx66K7PrKW84m432NaEQMXqGKOewnzE/fR7bPKeIgnF6uQUtMUwuvHYcjcP/D9Y3jLxknGfJW7fzQDDVxJKBwoBRJdfNoWPAXRQPCz7DfoiZDkU4I+Z8yc/ymr8j2IqCQ/6EdzKIs6IIZbq17OBKX/+Hf0fZUVv1+gVLCrGZfvr4gUOtCoWirT7SeCZNJjo5P7XxnV2jhRtxVycXDe0sLWh7Z1uPHn1sjQcY/zXq34lEsAGHG5js2tKqw8SODnd1Z3vb1wM4C3pzqbhsI9RaHZNNaJNoCZJeerODgcLYGvVDJLBmWl9c1ulVU7uturYLJd3c3tbD/QOlcxn1R2RRyBb7xXTWhzeUUKCS9Y1N7R8d6s7qjlq9to4vTnztz08v9PydO15UM46kY7FAgV7fcddHauV33/6+FvMFF3xcYe/fumMKN3qRw4OnLqLrq1u6vDxTMhPT5VXdGRlzOIIFN10ZbCYeFqIJ0Hejm2/HhiqTHDgdqc7+q5LzQd7opqV2V3dWgN56+lv/899RunVqx2tPvGDndu7OOCkSmAcRr2MlgHRTccMuM7B/M41+4liOBgV1/faNW3YxoOWjm3SYn7NlZj+2veEZwS4IG3egnnffeVsvv/SiPv7h2/ra139PK6uL+vynP6Ori0t98vCBtRV83tXFRf3RH35Hm1vbbhyef+E5U5dxrO6Pprpx+6729/b8fCKe/OCjjzQcz3Tjxo7/2/n5mWr1ml568UV/P/dKuzNUtlLVxemJ7t67pce7u1rIlvw5Wh+EAj2b0bNnu24qzHZKQrevmf4MRRZbF9hNf/7nf1Ff+eq/1CuvfErf+9O31JsO9Ft/7a/onR/8sU7ODu112OxPDGlC00XpP0uSadLW9uaqTonbThP/PLeFyZjYkWGCTCWdO+PCwC4MVqN3tfy8rB0vsMjh2ma8P02pMQiOCWSq0JjCgtt1nlDShpimODtTPRSdkPcSU4qJd8KOI2XNC887olCoypzFnFO9bphcgJ04QWhKLutNm1zShLNnAfLEj22I43gk0oVog/Gpz6zRODTdPpNgqIbsKyjlx6cnYc/OOY+LBOJKCDKsM/por4Janwn44vLKXoTs43jWgqM3hpgIQDGOcFSnm2laJD5TpiB2wLHP/c2v+9wNO5JwsNrdOKJEGnP0rgGmxU8yLHywRtbijix2IQqalNC9h6LAAwSMZdWyoapgLOkcC3uA0SV4VIkUoXDH+XmBPIA+h8ICxGTBm8dqFm2BxWYueeRI7ImGamwmFwwxMOkgmgzsm7Ccs3tANI4GSCxMaozrjK4cBxQ2fq4z0O17NjfbDK62vHaWsxQuaInQkykQdELBdywQDJhGgogyLMaw8bc+xhNLYOk5ThphZTrsZWwhEzHP0NWQcJkf1/R7f/9va1o/03X9XLFE1kKri9OjYJqZSuvy8toW/izdOZiLZoxkXawvWx1dN/q6sbyopeUlFw4YJflMXpdky8TTOqvVfCND2VyuLhle7DRrWq1Ug49bTC4eyURB+VJOZ2cn4bNKUpQmimdTWitWzSZDNU70LEtUlvQkaB6P+7qVLVqXc4m4kp/f7imTzrmjzNPNZxIuTHTyN27d0f7xsdbyVaWyKT189kgLS0tq1Zte2APREQIFpNYaDfXa/RfV6/SMv3+0+8hdLPYoJGquVZcMiZLH0mxe+vBeX91UrYZNTV/tLpaVSU1GYTkJRfTm+rr1M61+RzXiCNIFxSdTXcf6qmDVEZuqnpCyuYSOp2kNrkYqzqa6WWGJvKCXnn9Fdyop/fRnXg/xFY524GCB8g7ElQ4QGaJmu0AkrJa3ngGFdESZZ9JA3Z5hR0VzxM8BVvEBFcwuoY+yy3P8c6ej7Z0dnZ+fW4SJTg19z1t/8n29/tlPGx7bWlvTuDfQD9/6oZ576UUd7B54ImIJzK4C41Puk4ODfXtbLays6qrW8s4GzQ3wx9aNm4ZlDw8Ptb295dgIoLiXX35JH3zwoT7/Uz+tf/07/84uEttrK/bnenZyrLXsAlsvlUtFXV9f+TPh8641Gn5PJICeR35oN2/d1u75mV699Zzio4neffCutU6Pd08Uy8z0pTc+pePDAzXaZ2o0BlKuoK2lRdWuLnTdGSiRKrg5yII2ezkdqd+TGcdgwyLjvoNi69UK6nzKA/BZPKlCPmXzU86SWod9Y0aJ4UBrK0vav6w7E6gMZIpjQ3Tw8x7IsgebIdDOHT8LcHR5M+BZBI0JddGmZVMhfdVi7xBZD1qAGzMTAuQW0ILggkIS5sDwXcJx2wwGY6VyWTfa2L+YxTUe2awWeC743iEWpygES7D5vg9hMc81xRzvP4oWwwF+gohlu8O+qsWCWb614VDT/lALpYIaMOjyWaUSM41NnwYixNEinOshH4jiNVbs87/1jZktCiYzF5mg7QhdfoCiAvPJqtbIW4zKMp9kwmQBnBMM+eb7juA1FpbigaIcKMV8kJ5CPFlQROIha5yiEdkyUCGtPmUEjWyzCYfiU3dAGYc2RAK7CICTDgNJIErNnAvTHFIWI0udDi/aDTEheYYLOydbdFBMohjjH7sqz1nUvCYncAbCARMdH/icvsyy3z5kvjZMMuEb54QGl1oKCB+uTS5hhwU3ZSjIYWIMgkbiePl7uk5PcIZQEoYA491L/cH/+7+r1zzVqNVSpVpRp93R1fmppqOhhVH7xydO7COvo91qWO+C4n15YUWfnF9o2Brp5saKVpcWffiMRMYJOd01DWMpXfYnWsnnlM5jKTG1EGvYDR08MADdnjuvWdweX1BJoUMvFUteWrInWHWMb9/3x2gEowmvJkK38npSv9RWvqp0Hgye5bp0TUZFGjZXiHY20SEeslBWNrc0afeh5Gkxm9PHB4/t7usCkyu44UB7gA05jcXLzz1n991cuaCT43MXgCJFG2PNWErlStFUTXfJCMFu3tDx8bFxZnJAUrG0rsY9rRVKGrRaunlzx/dGvdlQs9uwspp8ebB60jZj6bjGxZSO42VboCdP6yoXpGouo7sb93XSvta95WX9lV/9C8oQUzXF/ykQO9hz5Qp5M8LsTRbpZJjoeRYptNy315fXNhN145ZCWBxikf2cRV2rvdS6wclh0mn6fup3Ozo5OtaNzS3vOr71zd9XeWHB7s4YiDIhoa5/5eWXdbC3Z3ba6clZYFwqoVK5rEazFULLltfUHvR03aw5i4Y0yAYGiCy2pzELLmlqeD3ktxMEVru+9nRzenbmw/KF51/Q93/wfd26ddMwGkSUYqlgT66j81OtVhZ1WLtWJVtQeRHWWENX7aZeeuFl7e0e6Is/+wXVj481Ssf10XsfKR7L6GLS1a1qXvHpQJl4USe1a1XLaEDSOr1oeUcyGsdUrGRVv24oQ0Jjl3TWoBXqY8VD02cG1rx5DRlTMLpIPC2mk2HPl8n70MVklmeUXCCEqGOeU5JIaYpoWlMs7YcWVQJb895h+vmgjyJMaPy4r3BPhvKbi4VoFPaQkHRSFD386AYs1mOO+0BFz3XHQYBGhGeegpVLZH32lLIZ9WkAgfEi9/YkRp44oRQL1sZxznebHZ9PMNAQjnKuZ3NFDxaVYk6tWkO1ToAqGxdHKpULOr/qaH2xrHS8q3pnpkY/SClyxIfDkBvg1p7WZS8MBmVIS2bZJhT7/G9+YzZPqLS2JUrUmyNhVrBH7sbeYcwdjaPUR4oBIk0eEIeNYR/tPQyU47BYp9t3BHHkPhoKC0vpYEETA/vEt4mHlw6BAxz4LLKC8QxgZhXOAIHxxaHhKgl3PXJBDfuh4CvEgtmdXRwL87AAM8stMqd0kYv2QIyFvEd3g44jCL5LFppOmKCAI8K1MW068j0L3I1g9GlKqSEu3k9Y5NuxwF5uTDuwg8JuBtox/z5nl4VizPeE6QWaXzDVDK4E2HtnRg1955/+PV2d7irv3dfYnaPIqBALwawz08kxubg8c8E0fRpRYqGsj8/PNWz1vWSn+3e++7CtVAy6ZsMamcvOSKslOr6unVHXKlU163VPZXwPgrGBIbSJivm06r2+6dCQthmLKUB0PBRjPJryeDT1yGXPmob64PxMO6UlpQtY1dS9A6u3e5qhOcgFyx4vth2hMFGxWtVSoeLUxK3FZX24+1BLmGU2WqYNIy6dogsa9PyZv/z8czrc3bd9RrvdU5/dVZzOcKZsIqu19VUdnxwrnw0NAeaKKI9xJcC6g64SjBDIkVEfq350Ohx0Mw1USuQsssxWchq2WxovlHTGQRXLanB1rWJjoPXFoi3Ux6O0FnfWtTAZ6pe/9HPaXl3wzsVSPN4vU0s65cUz+xQbBXoyh49DLG43OEPP8fxpSDvM5EqR8HhsijCNBmaRFA40JOVCWl/5ylf0S7/4ZV2cnVkP8+lPva7vfee7puYCeTx8+NBNy0fvv2/ywc2dGxbs8hyj5wBupWhghc8+pt4dKs/P73UsGn311U/pB2+95cNwaXHZRXpurrh/sG8aa7FQVLs7sFUME9GNWzf1zjvv68UX7rqYsWtjB8D+gQaDiWXKxAnRI5NXC03LLK5cqeyY6s9/6lN68613nH66t7+vTLasRCGjtUJSe7uPlUuX1Rz0VS3joTjS2RW7warqQNqOwB4qVyza045lPMJQDm8eFAoJ54+NhCNihS2LclklYOW5FU34s8BFm2m0kmHhPnbDAaMKISj3IBoqdhVpIzchdJFnk/3Hs2dPg7s20DAMLWA5E4Zm1qYgZoYkwHnCcp+FObua+RlktgC6v+FAuXTS7t3Ny4bvd9JyF3Nl+wU2x8GeCwfo5vWVrWjIcOHzD2cmaFUgkEDcmXBGDWmwZm7Ydm7etnzh6PBAa6tlDfozDQddFfI0yRk1uyMbBzN9ESeeR+c4nlh75HA1CDuYurJ//uxv/t4MaImCggVL4F6HC21WmWGxIFbkL3hY56aQVEqbVP4HVuJMDQ7cihbqdiaN7MbnUbFh3CM97Sf+Yv4985AfDvwwrXqx6T9AZSh6XbSAEALbzPnVFCiMEc3qCpGiCKP8FoC5Im8n22xwiNmKBh0/NNPAHOMBZ0a23SQTXIIuehAd9FzYUFzBP5nMgr8aryWYWAYyAqaH4YOzPodtzd2lAAAgAElEQVTdS+TNxhQUTC2DXb+nkihiIOhyKFzh+2GJhB0ME1FwXU4Na/ruP/0/1bo+Ugxb7tlYjXpN8dlEjVpNmxtbpow22l1PetyEQHu8hsXKkj4+P9O4M9DaYiXw4nM51epXis+Sag6CNqA5imm5VNDpxaW7y6VCyRgyFM8Vx+aO1B6w6Ispm0poEo/r2eGxSvZ84xaaRtBVN5iKWiOQN3sIz7dnlxeqJguqLoWMFUxOa52OuzJ0GVxHMGLwXfYS0J83V9Z1eHauRXZMtXNnvZ+cnGlloWpIlSUw3TPmfuvLSxq028bQr+tNTZMJFa3RpRvNanNrXcdHh54eHWbGMhXdC1nqs6kuiYVO5pUuZlRIJh0B3ey07Ye2UM4aJrlukqlCkmJcR4WM2qmiYojWLq5UHkqbi2Ut5Yu67kyUzCb1Z19+QVvLC3rx7o1gKWSYIu4GCGgDWrCLDHAquxQgi+u61tdXTdO1HsFGe3ySuPSywwsUen4ORT3Q6WduCk5ODrW2uuoJ8HBv1wv+hx8/UK12rZ/6/E9bTMfO5vL8XM1aTU8ePdTdW7dtOWRyDHHbp6e699zzevTkmeGWQQx/sZ6bO+C6EjuVWs2Q6fbmtpMsc3nMO0Epgv0Nu5jhJKajoyOtrm3YhePJkydaW1vxvgryRI7MFWCkwUi96Vgr5UUdX15qQANTSLuYNvpD/eIXPqv60bFO2z3VLs/ttbe2c0O3Nzc07Td0cnKk63rHhyXMw9rVlRrtgYrlqtqDTkguHQ5Uri548jJrkZVApOEzfOnpIijs2VtixVMq5nlxZk/B57XoNTY17E4AGY0m0y+08/ke2sWFBgNRpgXmQXdiFls6pQ3o2Pjfce+2Wv7smPb5/eyOuB8bnZEqi5VAyzcVGRPbkE5JQaNBmmBdxPWeJYw4oH0CwqowNU2mOm93NUvGgxichX25bAgS9ICGdLFQ8hNLjgxT83ntOkgmcBBAOmLWa0BVYGayxoBMUM7nrEmKp4IIF2IT0/gUf0qEuQOgQgSp8VBgPvdbJFqGCGEe7nlhMcxkQRDqzHCjuzPnIkd54cE4MhZZwgRqccCagqcSXa0hrUh5bDjNDsNh10PhcVQz7ITgyealZdCqhEAfOiP+ApgNqhy/H6sQoAaKAVg6D2U44YLjAAWAw4cDzy6p2DOMJ/4+/jga2b5DXauVveDnfVm3g92MK5tvIN7r/DXOA8h4i2HyijJo+Bq45zawDJcgUP/Czslfa+grWMYE48ufUJZ9jYPIN+TeRHnewfcMG4u4cpOWvv2P/q4S065aZ2daXCw7DXDQa7sLvHf3nh7v7jm7o9Vu+X11Oi2VSwWVckU9vLrUoNXTykLZN2qxUNbV9ZmSiYyu+13boDeGFIi8mq2msfVb6xu+mY9Oj7S1turCftXuGCvG14sFPZY0kDv5fW42hv2w08LIbzI1eYSDH4+jK3KFZkk7CzcQZw7GOm80vWSGZVBBdczSfzQOlkHTiVaXV62FIBkSq5bFhSU92d3zjQ4GjT8W9yqf8epC1QLKYWxmfU48l1ElxT2aUCae8QTBlOnmJBY3JRrFOpAGD3+NEZ9rnUnpxsqqo3NP2zV31xuLVee+dPo9VQplHc9maqwtaTCOK9loK35+qaVCUVtLFS0XSmpP4tpaXdTtckWL5YK2N5ZUKhUMbXG/F9HAKGheWNZDigkxF7DM8oZMgstFaPJM148g5RBKhnsDeR4xf68NY5MJs7IoFE+fPNbz95/T8eGh/3n55Zcdc8A93arXdI61zOamvv3N39fm2rqhrd2nT9XutE3J5TB+srdvi/7K+pYuz878PPOapvGYLusN061pSlutpv3L+P1Y+SwuLunq+krxVM5TVnVxyXbuWOTwfFHs8J3jmTs+I9wup6PrKz23fVutMbqVlHrNS2Ury6o12/qFn3pVx7vP1J1ldXl+hsG9pum4Xtve0YNP3vfvPqnX9ef+3C/rD771+0Fjx6HZ6HrZX2s0/Zo5T2gcG92e9w2ce1a+d1qB0Rpp3Tx1sK/BpSOGQp17Jmq6k5x3QxMAQCAciMmZZeE47DGgy7A0Z1eFiBTRLkQD7yeITccdgjMD+Cqb1YCFPOsF740TqnWDrxmHO9MAtpA0gExUTA4IebE9otBiE9ONDIWJLh9026rmS3bxgLpP0UUvOIVIlYjZ2JQ/JL72iUmJxbzzsrcaSBSrDNwMEGRiYZNKqphNqjeaqD9NaLGQUoZGnPMumXaIoTU144kNZCmGtCnjSWCxxT7zm1+fBbYVPxyaXoApfODbiC14kwUzx0CfdIHhhaVZyKOJCWO/uwB2LB76glGbi0wURha0NRSQoOznD50Pv9NwmTtdXDuHUeFimRncj5lOOHycCR8lVlJBmYQMLUQ7H/8v+6NosT83iHP9QVgFrZnfTw7KiAkq7IbmtvtzPrhDpyLhE7slF0cz0QI9maLggjPFe4zphGv0kwjkECQWHJNhmwXWWHBKMKw2V/pbnBkgNQsuI8KCCxE7majAFGI9/eE/+j+kUUuX+/taW13Q9eWVzo4P7DtEd318cWm6rWOL4xRrqN0Jbays6b2jY017KH2LhtzI6hgP2X+k9eT8QlWyJCYhYAunXQ6zVaxAknEdHh+4wHAPDKZ0bX2nO8JsumwGV2IsP+7dvav93ad+b3ZBwL+JXcpi1Z3tVatrewseuMawpww7j2ZbsRQ3dFfVclguWlQbRQmTnkegFOIylrVb6xs6urhwIUNjg/M3kCtTKXYZFM/OZKRmu6d4JqmlQtaHABMM1jrolbiHYL2BQV63mhatVYplv6/WZKiVXEHPbeFIMNBHx3uqpHO2jOkN20qUcsourendbk+DckkzaK4Hlyq0OtrYWtVSMau1hUUdnl/ptVs39OL2jiFRGgIOgDDZU1hCWie7RCYYCyWZAmBKApOZHEJDwr0dsopMvff3hyLFc8G9C9y4sLDo+/MUS5jhQJsb61aNv/nmm/qpz35G19fXntix7wAiYQ/37Mlj3b99W3vPdh1Ah97jow8+MGSFurxJ5HIsro+ePNWNrS01a3UVK2XVmjQFafuqwRbjfoO4AUzHa2fncHVdMymh0+kqS1c9GvlroZ5z35LNw86I3wFNmFjs5fKCrtrkiuSUmI40yxZ8sH/pMy/po48/VHdAdtClFpZW1Ok19dl7d7S/v2to6bTeNBXZIkpeT6Go40ZTq3yuTCtR2iSn03m97oLDrslO6pYNQAwKIYsba2u6uLj0oV/IZTTgvINeiXuUG9CpZl7Qk0MU9CtEN9N8BF0f1ShsfflcGkzr07HPUp4v7lWKPUgFhzk7Hr6nnM246++SteXUybb3OEwU42mIBcGWiVUCkwau4kBZpFDSFPi8sRvKTBXcw2Fx8ncgA412cCfIZV1kOEMJOHMkxHQUIjIgjdCA07THpW4fCy3i1YYcRur0JlooZpSY9EOycZIY5hAhzd0KLZ7XyPPNnpDmIvbp3/zGjA4+KEnDQemltxeuvKkwgXAxuLAh4z5lY0AzzqKiYDqwc1wCFSMEe0U5LaFaudAE5lSA34LvFrhgYJCZXRZRnS3earXDqAZ0wOHOHoWubxZTfzJUr5hSOzE2V9xGc0Do/aEKk7iKaBHHU42YJPhdKFHpEFiijoMJJ12irXFMZgh7/xCihvsyFZ8dRmDDeboyCSEElXEz+nUxtURpnEHXAhecNwzcFXLJycwAHmGHFOxkJsb5IQjQIbAw+wl0Fgq5SQ5xilyYyAqznn74b/5vnR0+0qTZUI7goZn06MHHZuPQBddbbdWbLe8V2PfA3mM5uL60rqe4H183tbWxpglCtklS5WJWzXZTz+otLWeyalDAHcMws/NyMRPyI84ujrW5uurkvs5oYtNDdjAoeS8bLXdlTCDcjIz/vB9szPm8WPLjc0SiXqG0oFa7q3KxqPNuS/lYRnXMGOHy9zt++ILLdYBVwbFRi7NsZqpFg0OBOby8sBiPQ4E9DsWVpX3RFPWZutOxmq2+93Zr1YLKxYr3RogmoZIzCbO0HcWk46sL6wDWOLRabbVmQ21VF1XFgTY20ZPjA20vrVmRbVubSlGXXGseIu4tIL5Hh9pOZ7SxvaqlbMbJnJWVDV08eaAv/8xPaTTsmmCAyC6TBBbLmhkItg7OTqGGAup73RAT3aGtLIMpqKFoCBPQ8IFDgkMG34urhhmc7poHpqYCN9K1Hh4caH11zQ4AsIj2aRTW11Us5L1/4aCDgfXc3XuOGKaIMwle4kOXzdnX6+zyyvDJrZ0b9ixjx3fpaaSkSqGi625T52dnWl1Z9sHy4OEjQ57r6xsOjQMuYiqDXNFsNrSysmT1O55WTBZoKCbcJ4Sd5XNhzzqZqNnqOt74/q0bysbGJrQcnV6rP5vo5PJan7p/S8lJ14zDk3rLxp5n56fe4VC0ER+2ej1DwDSguC7wZEFThtI+g+wzmvpsAEoCnuc+5jqhC7RrCAbAsFdnE587Zq1GkgkErTRfniU5XmCfEccO5Zm9xix4JnKehTDClH30OAVpyLxusG8aDDVIRG7DDT1z/gZHlIC88Fnz/HCg8/WgCsgarhrs6fK2bOHUBc5kKjLkh5CbVUQiqXqfeGTC88YmVfBcUgxhuy2Uy6bjYw4K0QVdHFU9htZnhr5pqFgSp/KSadxBHxnIA7jMUyeahDFm837NhWygftfaPZ8Rsdf/q6/PPIWE/bUPYFLlgv4jpFjOvbws4ol8vQCgOKRNgUMvE2lKAkkmSqf8sbgy7FI8BfzYtyyc6PZminY2HDQmAuAHFBUcm07yYfIAsfxfLGq8VJTKWcWxeGcfw+PnDzeMp8PZREMMQAZDlc56UnegzCwktwX4i4M7xAUgbmOkJmSHiYQJypMXVOQfL/WDHmZu8x+gsACRhd1JmN7my38r+U1KACLj0A6sMJMJwgkaAsVIVUyxbwEy46aGoBDo3CHtEtApMt6bdfX2b/8/ujh64kMMoSTmj6dHhy5Yy/DVr649NdDVra2vWP8BfXKpvKwnjYYGzY62N9c16ralSUoL1aI6/Y4e11rKYf9uO5sQ8UoHRQZGlRCq8xOtLFb87x2YYewPkjK18fS6ocXFiiajgZMoWRTiUOCJkzZccRULRBowFGW8bAXTveh1VEwydV17+ch14h4i1ROIjOKCkri4uGDbfxa3TJwovq97bY17PT94YNPAHjik0m3C0Otrqk6HsCQpG59qfZVuPqFmpxFsLnCOri5a3/Hx7lPfgxtLy2o2mt7Z3djc1Eq+oIPrU+fdVAsldVJT7dWaqtx/QXudjmJFYKyJ8md1DQ5PdW+xqtXlRW0VS5ok0vryf/yr+ubv/Ev98hc+o8GwbWooB0mlWA0qfIxEcR7HL88wGbTjQF7hYUXsZ/frJCgBrMooptwBqykrs2EOOg7DcbkDixUXMTBFk1NDR4KVCZDmRIsLi+rReGA73+/q9OREx/v7+rkv/Kx+9NYPfXA2alcq5nN699339IWf+6L+/bf+MGhGYhPvxdgXcc0oMqjjE9O4+vFZVMDYPWTs/fX++x/6ftzb3XdsNgF4WLhjc4O9D/sAum3cJmg4hrGY7t+4o73LE2VncS//J6m8453/0l/8VX33299SKVvQ3tmpXnjtNf3BH/+p/vxPf1a7+x+pkirqab2u19gZPX2gQW+sra1t7Z6d++A8afS0sbDoJNR8OmtH4qteX5MEdm+hQPCcmzg0433SZJPAOw6yCfQmNHtMjcOhc1msLRmNlXP4V5Bx8N+5NrMxhSewIY1W8NkMOVsShon5eexEOEuh5lssCewIjYQ9DZD+jOgLdsTBMT4OEzaVUHfItDH3QBwplc2q3+2bss652sGVfESMd1ZZihzygdFQy1jydxou9tg3pRKBjcbuB1JHKZdUwfqgge8Dp2myv0U06ljpgcpIGlhVKGY9UD6VUp7G2vq4sUaRj6VrBxEeE0xjp4q9/OtfNUQGVETlZqxifLdlPTYrZmuFgBfYXaYtRywfrx3nkcPRSMgYQS59sKgPB6+zYuYJk1HWChc8sKuIjg2QHCFU7GDoFBkZ7QbgMyqmYTWn8VpR01JShdlM1Sn5Co58UzbSCzhYDOcAID8oeeOJOrDVoNZe9ZS57ijNwzGDFYaQKHRP9v6h42Z5jxqWKclFAtFsWOrbyiGKhOY6gNlzTQzXMWlEhAhMZrjqdCkUaIvgoDb+BxHITCXu0LEXiYLIAqMs2McAmfG/9j1zRshEhcRI73/tn6lx9lRx3FKvz/xZ1WvXkSUPyvqmF+sorNEwDJ0vj04jr/NGQ91uXzc2N5xbTugU0wvxrpfdrpqwvXIldQk7YoocDLW0ua6lRE57pwdaW14KNzFL4lzeVGIsW5rAS6WSRmRzz8ZaxzKm344gSiDTmNXffUNaxPHCzc9YxJUHxgCKoINFIJZKmbo7xVTR4sG4F8qdXtedG4cj3lEs5aGEp3mAo10eHTCTHCAmojC6Q6ieuCMzObDT6baJRx4Ylq2WK+oNRnpwcGAjwMUU7JiuqgtFba0uq5wu6EdPP/YUv1Ba0tNOQypt6bgcaIBkKMX7bcWOTpVtdbWzXNDt6g1VK1hwZPTSC2/ok0/e1595/baDnVxoSyUXGRMMkgkf2Hb3ZrL1hB72KcBkEChs2YEdSTbvqSU4X8TtC8chbFEg3XUyYcNDclvo/JmQaFrafL6wIbkjgaG7bXXqDV0cnxpeKS1VtFSp6nf+1Vf0uc98Wl/72lfNrMO88sGTp8oUyjo4PfMer9FuGY6kwPe6fQtCEUFi6b9984ahTaYMGr3NG1vOelkoVn2w8pnxIo6Pj7S4UPEeBgouzRBszeOTU73xxht6+uSR0YjBcKyDy3Pdv7Gjm+srmgz6Ojq5VDMRd9T3UmVFr99Y0nDcN+niotHVWqWidr/tXQUTdqM30GJpwXosEjYfP3vq54XdxMRTSWQ/RTERhYWiEnR1dP1ZJsjZ1JMQ1iiODLEvnFTIkJg6dVFhKoDxiuUMRKQZxo+2emFvDCtspngEGRMeRgBdPpe2lU2rP1KfPCEXD3RMAV0hKCzJRI6LNVHv0etgwup0giWN99NYTdltJbiTDGNxNWimef1O6OUa04DJXnynJxduyvgdmWzBzRxyhuA8HzNEi/0RzTC1wDlh47Afd3y4XTHCtDYh9AxSUxzrpakymYLq7Zqp1JzdWAgVy0UKzO/OGKfN2OKgjdhZZkXEOUCJmArLfA5KFv/2CY3eFBOPC0jEZJk7MBtrjhyYrTyNdDB8rbt9Fk+RoZ+7t7nv13jqmwTmBmZr02pWsftrSpaTyo3GWsbKhEnLEBKlDjNlMmuCkzFHPTcPyy3spgmY6o6nagLNDcZKHlwrPsYVNWTf8AGByXfGwyB2myEemphGCh8+THDQ/pihWLbC5AkeYnNPNQsd7e7MtBLsEgJjjKIR9jJgwM7mxvOIG46uMJNSlknFgtUAC1nNn45IAFQa3huJehro/a/9E3WuDjS6ulKtdq50goXplR/cuWU6imOooUxmwwFjaiGI2IhRbnd0/9YtO+xWqxV7c20sr3rBWuvgcF2w3mGlVDZ+SjPyws5tXdQuPIXRVdFZw8BZKC9aB1Hvdny4LZXL6vXaykamft7BkT/hBzbsDKAtQ0LgXrDRKBnpRNhibdLvWZDGA8HDR/HGERZMm04Iyxk6coooIkhHJED0mMVDvPEoCNvwD4N5hGEhegxsyYHuODT4PCEBUHyz2O33+jqu113guKeUSNvranmpqF5roKNaTQuVkq0+jvBf2ritbgIX24nUGyox7EsP91SZSndvrGi7vKZqMSOlCkqkS3r7B9/Tf/1rv+y9EEpuFwXFVCmV/dkDSXvTAsmB+xl6OhMk90dkIc818uKffKUoPpnrQiMGhZ0JH4sYFugwkAik4rDhXoRIgO8cXlsUmtrlmS5PzizUW15bUa6Y9/L+Rz/4ocrlon745pu6sbNtD7IfvP2OVja2Pa0Aoy2trdrlgI+XxT5MJUR2a+vr+vjBJ2JXRkE/OT7Bv9FNwcrymsWEfL6wyShAd+/edOGrLq27yXjw+JlFoSzbYUUSuVEqV/Vsf09f/uKXdLj3xE0eO7XkwoI+fPRMn75/WxlyTRIzffDkRIl0UjuLJe8J8DA7OjpTeXHRTMI4TgGxhC6bdWt4sItRJqV2D/PKoDWiMYLpOPdTpKnLJRNuEuudruGowJGkWZ6a1ox2hkU8E4L3qTzg8RC+Z7+xCC6DvusI6kRc2xubevJ0V6Vs2NdOY4giI2E197jPBvY6WPYHMgo0ZRogrF2MgqQyhhVNUojclp3Pgg6G9xZLqDXoucDApAWmB0DjvZI2eXlxZecEJt5CMa9uu+vG5BJWIIhQJm3rJ2I/KGQm7pidG3fxN0OwRcwBUx2IBbD/WNNxTIUiTNBwNmKciwN37JVfJw8mpOkxnnvbECVHxmLB6dgW4sA2wBfe1zDlAP8Eep2L0twwMlrOGl6K2GPBmmWeChlYMXwv3X+wYQmxy7C84oOpbeEniASraSW3q8pnUqpq6MmlaBjBPBLlCPexsCAyqPSEYU29HwwmGStmp1JnJtUF9CYlDlvKMw3aJiF4rlEMOYzm+565yp5rYa8nTBhHweY62NiE1LuID2FIyz/IsQGBqsx/8zVzgeKDIMKUG4rvCxRnbgz2BxStYP4Moy84O4epJridFpMjffi1f6qz/U+U6nf15MlDu+VCR2bJyh8ElsViWUenZ1pcWlCjfh1cBhIpXTQa7pDXlvCAOtb21pZzy3fWN/T44FDt4UR52E+DnqrZnCecxlXNC89+u6X+qG9fJaa8HtMErrdYVSwsqHZdlwh9Q/AKdFBkYiFvgmIcFqHQKNnrYKHCErnV6ZipdHR27m641e+GrHONVWWnNhxoobygdrdrvQj3GPcezDX2fyZgQD9mZ2G/u6ANwBGhgWgO7y40BWn8mELmOPsKlP4b66t2MGC/YFhhPNJCMa98eVHrxZQy8ZEesixPJFUiznYy1CGd9caNyIV2qBi2ImeXSu+faLlQ0O1ba9qsrKiSTipRKGn3rKbMdKRfeP15w04hME0Of2Mu5RBCb8JzYE8Mk2ZSQZDHVOyY5CASpchCTgFas13TfEeAQwQRxcTVkhCLUJoE1GzYzVDYIWZAA8aW5fhwT/du3jarjORJGqw/+c537FtVKhdtlpnHOXg01oefPNSDJ8/0uc//jF0AOv2+GwQaGLpndgJ8DhQPL9WLRTdrMO5u3LxhZt7lVUM7N3ZsZonFP+QD2IbWhKUKnvX3iBPAjwyhX6VkAgAQ7BuvvOz74PLqzFqnx7sHSuaLTtbcLqZ9yNfrV3p63tAWhIZOQ7V2XykSU8+u7VqNBuYLf/ZLev9PfqgGi+1Y3PfP3Ref148+/DjEktOlT4jwDveTc61msx8/lw12CdZo0XhG8guQiyjd14m+vj+nzhBiB4yAEmjT3T7amUCs9b8vQa8fdTXoQaAI2VeJVEzFVFpnjaapvqAKnG9mN7IXGmGeGXwYOYv4GgrZDO0hEBXPIfvAyMkdVIbfGSdeAM86ouHnOkVWEomEGYicu0677XbccHOHUuCJF2dnxLMH1M0AYtE6zxsWMP2B+iP22RAjYirkExr2xr5mjmuJz1QgyqHbV+zVX/9asOiKJpBAJQ4QUnAXDsXAPlq22Wexw0hPxjM2IcFd2HuDdMoYK92hfcKMPUY0S68wgn2+obP574wiAXjAuFCmC2OBcGtR6fWSljAHjM20oJHyyYSymFoyHfCB0vUZmgpLeJ/v4IYe42K+UZ2miH/URBrE4mqPp+qOpel1T/nrtg/g9migAi6hwA+DgSmICUbdSYAlTD6I3rtZZrGAu4Z8qMCfd3b3HAazVUyITWZ3wDRBgcViBj8itCXOnkkzygYiAB8k/242mR/AnyRi8roKiYHe/91/orO9j5TodXV6eqRcJqvzsxOP73ajPT0xpPR0d09r62tq1K4Na7FPwdYew7z1lWUvZXe2trR3tG+GGR0JVjI5dAfdlu7t3ND+0ZH1Laurax7XT86ObbcyIdubTivFjTbU/vm5i3o5l1W1UtAU+AoGW5T1k0iiNA77Nobfbp8innL3SsHBgNPCwunIXmS9YV8rlaAB2NnY1vHpmUd3rjGWIpfXNReE8ADN/PlRqLudtpaqZad8DmmKYB4OR2am0WXSXXPQATmsr6wYMnu0u2tM2amB+axzxDfxdcum9eHZsabAJHRsiYROyxXNCgt+qNVvK01uxie7qvT6Wlta0J2bm1rI5rVZrihfXVQ3kdHV3jO9cW/b0F1IWYVcEHzzMBJk9wNkZkzAtPcwxTiugunNAXTm9QeHDV/pWKCCRk3g/HmaMzWBdkERvEMY8c/I8BUL/ERsrEatYa+qk9NjtZoN3aTR2NuzeBGn3UKxZD+tk9Nz3bp7z2jCwbNdpfI5571fXdUM9WGmCpbr8wG/ubVVnRwdOf3w/PzCBYznEEYZ0zLOEVCTLcwGXhrHbDuUK5W0vrnlKGyTipzAONUrd+9a7Lp7uKdxilgH6eL8yszBl2+saalS1oOnu2pNUionR74XkpmCjkhTTYYJIlMpe8qY1jumPxMxgh7my3/+V/SvfvvfepJjD8PrJ5CM9jp4L0K3ZwJMq90d2gqG4o2jtB08KPzzpTXCbp5z6PWgFOxafKaFCBI+T+BFLGYo9NwDUPxL+YzOr9vKEH5mRf1UIwrgcGT9VavZNNGD+wJ25KhPGiemuOHsAF7AfJRJ15Ot4fgAqaMvcmPmqOSwR3e+TORuzz3DZwGpxfkt+Zzzm7zHjkheNNQ+r2koPByEYcDpWbHAJM2jA+sOVCllNRuy4ggWXYjSQT84i2Mv/7WowLArmQSqMBfBMJaHmbB3YZFsGAubhVlM6Wy4kcOgEoRggbYbJhNu9PpoiqsAACAASURBVPl0wwWgMzOzzNbSwRKaPzazNFsr5dF7kJpqdmtB6bWC1mIxLSRjQo6Vx3oAXjYWK3RuzuQIttr+/VGBwQYGzJfgIXD9IWmPw6kG8aQ6U6kN3XSaUB1bhoNLbQzwBXKEpvF8vh/9A+pYqrXZHlGwWdDuhOyW+bRibtxcsQ8LBHM6W+sw3UWRyZ50QnfEh5BwMULhC102uAXwoTDt2ELG+5cAAXkXg9nlpK13f+cf6/LogbrnZ6pUila04wzMweDQo9FES6sreufd9/TCiy9o79lTlfJFd8NQM69qdW2urRrSWlte1sHxocdjFn2XnZ71B4QS3dra1vHZqZfhdIcEHT16+kjrC8uKp4NrLE1Es9fXebNhu5PZkF2VdHNtRdf1CyvACRLDfJNNJawpujkKDHs6IBQKX2cA/34qWPcZWDOToTtX7jeYXXTKfI5c5lKp5IID9m0IjqUoJA/g1FHf+TE4TDMB0wTRJdr6Jx7gAXyv6MBvbG370H52fGw/KibKdCahO9tbyk6l03pd5zMsYaRBOqWjfFGT7S05WhzOyaChTL2hyYf7KqSkezvbTs2s5FJaLy9ocXlF/99Xv6HPvficXrqz7S7RUeQxXK9zfkZYJsMcg2HEcxU0ZQEem2cq+V5LQ4AIhBrbGllXFrpNWxdhyOmMpEgrw0Me+elRWLyncmGa6eL4QMVyWU8fP7Xlzjtv/9Cpofh2DXojM4sWl5b0g7feNvV3eXXNBcWBZLdu6sGTJ76uEAaYks4uL2yxksykzGxqN1vudndu3tTB4aEjitHIkDFCs0XXbD/BeMJQKVbvlYUlG3+iZXn4yUfejb3y6quOqH78+BOdnF8oRkedzyufyipPAmnzSoVsSh8/PVJvPNOnn9vU3vGFctmyTpsN5XMFXV7X9Wt/+S/pX3zlX6s4S2gQrNldYD7zhZ/Wt77zXZtc0uUDiXvB7/yl0KmToIe/2sHhseEw2j0mA98vsFndWIZzDOgPz0CaGsgAtkkao3NBgAkjC9+xvjVhkB2Go54njpWtHT16tqdFJvo+uzO0WjG1On1PTcBg7ERIVrUVl1M3A/M0nK+kYnY92TJhdNifRJkxlWJJDVh0MBApEpFZMEgCwwOTUDlf8D1Xa7ZULGT8Nd648PYH7C5xRYjOZ09P/G3w0mOCQnCMyj+eIO0zpmqp4JrADp37geY69lI0wQSb+Tn8E6zpWVLb6ZV20b5HQSMzht6XDdYpLIJYsGJxztL/P1T1W8wWeSyFeOXwIDHZ8PO4SedjJB/+CPrvdlnpnZLWKS6JmSp0FWCPcakYYxcB7h6EkVR9a26ipEyHjTG9zOigKb7sc+Lq4rMWi9vrpz+L6zIeV7s/Vm8SU/a0oeKIwjINNGQWyXinRct3Tx7Ack6jDIQFLp6pzBEcFtxFsbEZ+YazxT7237DHQG69vA+UZphR1rpE/3jXwPdgaunfGSxnDI9FU5CL0bipT37vn2n3wTvKg9eS51HHc6zuXYsdppkkqgvaOzgMeeZHR55gKDD4hpHmt7aybE3ExuqaDTEdlRtP6fHJmYsBFiF9qMbpjK1Bbiyv2tjyYH9Pa4vLhnoMjeCekEjqyfGRWSzQOHnPhURMuUKwugH7T6VxB55ZqwMe3x+OzVREVUy33OyFcRv1fRIbGo3t80TnslwFIusZY8eiJJcvWImNh5LzhLBUp7jBGhzCoCqZ3eO0T0gULM+jCDmoufVGzZPA2vKKbUk+2n3mQgk8xlh/c2PD1/601dZ5fKIYIWq5jC4WlxVfXdIU7Js+t1tX/uBY2r1WNh/XS3du6XZpWaViXBsr63Yb+PYP3tXOSlW31lcMP8GSoxFhkrLmArfeHJnxGT8HXgF5YglNDLtPGjtCouaeYyYCmNk497CLNBg8C1H4HSQMng2o6stLED16ngqIyKYpo7PdPzxyPPGg29Gffu+7+tznPq29x/ueSmAIPdvbU7m66A60Xm94KulPxjo8PTf9mGU4YklE0Bgb4szL58u9hpXP+cWVHRAGEwxck3rh+ft68vihn32aGX7G0/0D+51Bsa1WF0zFbtXrqlbKWiiVvXsZzhArIqw9ULZaVrfe1HM3d6wBe/psV9ftvmLjgdZXKp6ER+OEYhzSFBIU6kwEMEW5ZPZ4m3q6ACGhOeLpTMwSprPbU9A741AkIOcQ5UxGDXtZ9njOXWHqAQJzlPXQTQ8+cG4MnGoZpdpC0qBRNVMsYbSHe4/oEuBwYP9JLGmYmShlKFUImBFtsrNByOh4ksgtBAcGk7GQTUSZVzQNNMGON3bhDpRsaPhoWxwFQPAghBRTnjkjwh/OLM7k5cUF+wjCBHPkCn5niHiB5+zeMjXMxj6KMwaYk4aJ/KQkxb4/U4iWSVoCQBECqbG2D2Tp+b/6u7N5psk8FtlJkbAZLBaE7YXeJWWaqEd1djAZXJApKOyvQmEKYrBI5xKlstkDzPBbyINhIvLhENkjAFX0ByP/rMFqXtnnVrWRTmgFKCyOsDKmihljQGRJJWGXmTYYrOA9LZl44BLo5S6pcrCX8MUZAnuNpx6xieNuzWbqzuJqTKX6OO4OoXTSUno8VZ+qiidPCt461wCILyzg+bDDIR6W9xTOkAdDRxkmKefGQ2hwmmVIupzDaUGpj+8RPHkaaKxtoDqGwCJgMcNq7lTlbsqfh5MuY8qOm/r46/9ch0/eU6zT0dbWpt5+64dW8kNFdhogUFllQbt7B1pdIyTrzHAIVhCXzZZV2cBDCPNubm3r4dNnWl5ZVHIa17OLS21u7uj49NQahdh4asv9W9VlJQtp06E3V9cN5TFROIwzldbBxZWvM1QQXAvKSZhQPKjAIExt5FHMfFDSaUOjpOO6rjescal3ehqgUYIaTZMxG2uRiWE40OrSsi3qy9WqSQfg/ERCA5HRaNJlcfNT+NlDVEoFXz+ATT5XG0KiC8kRzBUgW+7FxXLV4rOHx8eO4a2mcZ2Oa31nW6Nmwy4RH3XbSlYXdZnLaLiyphl4M95nEynTrCnx3gOVejEVqzm9+NJ97cSLKi+ktbC87C78qj/Vu2/9iX7+c59z12rKfxQwx9RFgUHTwk6CQkJqYiBGhHsKlMAphsbAgMXm0RF47wVtFjeKU1+JD2ZHUshH91RGPVhdrabdu68vL1Qu5jXsDbW8tm7o2OzE8Ug/evtNL3UzyuqyVtcffe97hj9IPuTA2tjYMCOsOxzbmQEK8NNHjw2x8CFg8vnFP/Nz+vCj9+3i3Gq0gkiz3dHiynoQdk6GdpXgXOHZ4rXCyCpVcfNN6fq6ptdeeUWPHnzizxz5QaN5qet+03DXzZv39OYH7+mlu/c1alzr+efv6dvff9P+V1ulpKZZzFZhlA21urams+uatm7d1tNPHobJccLSGRQBHdfQ4XuQVbAVc6NkkHYSBMhO73W7ZPKE/QOJ6nCBmZg8xHXDf4uCxWfEfgtbIzQ5uEjExzNN2flbW0MI2djTDegPEzT3YSGftpVOr++QDG0tlF0IWOazF0TpPx2O7ViBKh60qoy3WAuNG+gPmkRo1AGOGo6Ai0kXHtkZgMwZZJO8o46XR3YIdmEJg0RwPpn7B066gShSA1rjM8I9OXKQTzCpRX6N7JuYUCZT3stIkyk7wwChgbYgWen3hiph9YPk48Vf/90ZU8c8994W+zZbNGcqhPE48CiEcgVL/JliKQpGWPobF/ZimzE/2MSYRWbmWRjl538YSUkRBK8Ep+QGwg57nI0r/saWVtMxrSalSnwmzDTgXsMYy+LLxZugipvSzDIuTEUcdlbT0lUwiUwY9UL0Mgt/mBrg8ui4uzOpPY15qqmPp2rE05qdtJRrc2GlvFIasxhlsYaew8tVDK2gMAZ5KDsRbLR5V3Q6QRgZtDGIN/l3Pgjb9PvvgbqgOgedC9MOTVNI4uTADc4A8yLkvcncDJNi43zwtt7+nX+k44dvadxu66VXX9Z7b35fvXbTpbXZbhmuXFhatocUrJ5Ok+X/WElG2Z60d3apu+uLumqda3Plpj589kw3VxbU7rUUK1R1cln3DcmhxH4F+PKlG5ue1lBmLy9VHRXfGZGNkrOt+UWtaw2M++pECGPKikUkY39g53ivxyEeS6vmA2emUXegNK67nbb3OUBnNAuI2tCgtHodba4tq9PoqLRUVr/RVba8pKPrE+fgJOJpH84spm3BEzH4rJ8iSAoVMtPqqGuFdAmBYqejbCmnhURFB52artstJZMo74taI1wroosqF9e7l32lb93ROemz1SVPOMN2XTEsMJ7uqfDwWsVKwoaY927fVTUlrS4taKW64ijwJyeHqjX6emlnS8tLCyHWwKxCfOyCmBeWEA+hhZGm60cW/DxnhjZoVAKUzANJp8oDDK3WwWowjiL9GfccbEe6T/aicw0GxBX2fkAndL7sN/yM2CBUOjs7NTPq5PTSDSRMsjc+/Rl98uiRQ8agkp9e1IIVCnsNe/DNbP3C5E2ne+f2bT169MgdP4fn2cWFisWSllZWbFvEocjBWq6UbWtkLUyh5CXw4sqKGu2mlfNrS8t+tjLJkZMsEXMS6Z1cquiy3dCnt+6GwLvk1L57yCTv3WKnWFdvBkTcD55duZynKxiHNMQUouA+LQ26Q7U0USmfV63fU97wGbZTMxWgVBsdiaucyqk7Dp5/LMBD6i3kQe710HizPzVdmWs/5rOkIQAOwWQXYSYL/qARzHE2ct26A58dztGaN8PoN9lxx2XmY304CKaj6ax3yMROnDRbWsplVeKzT8VUB0WKJW3GGUwr4y5+Buc5nxnKUmjaZsrEZ2GqTxFUF4w9mUJxWUGca2IRzEX0bYngCsDP4l6iOYRB6yBG79zC13L9Tq+vzOLkwqBvqxSzdm0GW/K1oSd66a9/zZHJPiRNdQg7FbsLG/qBQREYToGGm7Xx22gWphkLL53+yC8O+4cfe5V5wT8f+QNZADGeVcp0D4yMdt+favbalsrlpFZSCS3FJyoT6sPCKi7lmBjoDPxQBndkOvwwKoaLGbEHPLn4AYqKjrtZh2klnJrYnU7VU1J9xXQ1HKutpIa9iQoXLY2gnRruDxoUxntGU5b0dDRMccFAMugug7YHmC5MNX4A5zsYF+gg2PRrNJfee1E/mMF6h5E3FB8EWHO7f5hRdLsUUA4jRvfEsKEH3/6K6ocf6Wx3T7/0K7+sr/2bf612o+bOo9FqOBEQ36fd/UNV0I9gzIiqPoVnX1xPjk+0vVBSu9/SzvotffR0VxuLBU9Je5dtxckmAQSKSx3nA8V1Z3UxMEcQNtrpmSTHjhLxvIbxmc6u2xr2ul4m8vnjVJGe9m2WOZwBKIX7iCVnbCSdE0JENwnPPpdVvdPx74Q4YNgxHtMSrLJuy0v7/5+r9/q1NL3O/J6dczw5VO7qQHZiU6IokkPJChRsweMLY8a2NDJ0YRvwX+Ab383F3Bow4LmwAVuG7TGh0QxNURSlIRUoUc3Uuau6u6q64snn7Jyz8Xve7zTHbqJRxa5T5+y9v+9711rPesKcnIlCRvHZSoXalh4cfOpDCBU2BwHQDB0lu5dijlldZgwx6qNnapEsmc2qCERC56W59ur7enhyoFgOL7KhdmsV3djdNV31rNfWLJPQu0opt7WrQTmnNHBRr6PZYKTktK/5T95XbbTUWiWrq/tXtb+zrbVM3GLUaqVubcfHRyf6m7/7mb764k199ctfMoR3aS8ExMphhTK+mMu7GHvfxz0GCSBq0ICn+YeCYSslTAXZL1qfxrMVntsw8YSgO/M+EwlTlsMOlEPjF/soOwNAcZ1O9OjhAz3//HP64z/+N/q1r/+6vvWtb1msyeEM8/DZ4bEbFnYCCPy439HYsLDnnuPAxMfqyv6+Hj165IMI9T6CQt/98bhefe01m1wiDH369EDVatmNBBHbQHJgAjSCpIau1wgmO9X2ZlWfPHqoQr6sYqmi9+9/qrV6Wbvluq7fuKr33/2JJjNihBfaWoc6m9XT47au37xmtTx7pk8fPfZ1sGg7KuSceKPRRJ3FVPVyRefdrvIE5WHbEoupTMTxHL1VUjzxxHmjLAAOM1KSTPq9sd/lIM55HxaCGDu4E+SLmi7GQfYwhWyy9O/xHgtGvAlPQjgM0IwC4fLZwpLzlPoZcSUwCa/euqV3P3xPsOKz2UCFplHCsRkIEucKaMFcayZ1mjgcCryAh1I8DXvgGGkCoAfISdjfseawNhG1adD40M0A8dnbDonGKhQlw252hA7GnWaSZRI2zEVikE2GxoNDg2cd/Qs6M3ZakMRiz/3et1ceZexmzGGH1xjjV4Aywg47BGhBAgj/nw4+VMvLh+EyoCwYQIbC44WZ4aDgv8Tv/TDY8t5HmT/UznpKxRd3dS2xVDW+UmU1Vx6r9URcebo+jDOBiqLFLoXGSXF2MQ4FxiRQK09hfWPvT12Wpoytq1BkRsuFJoyMy5jG2FespM5spTZL+McXys1kbJ7Ov1otmSrLB8vbMP2OG8tQRWRyyU/wAi74iPHQG1+nMFgkx/TDlBIElIH6HGjHwbWVpWKINDCGHmVNOMkS3YkDz0IuRWLW0Qd/8U2dPXxXiclUNRL77nxoeIyOklCtTqfnA+Hg6Djg27bdL2o4H6nXQfPR1bW1qnrjrrbru3p4+EzXdjZ1dn6hUZKskaTGw2FY2EbZQNfXK9ZQ0Hss5mNliYBdjBRbhQnmrD00zg8rjNEdEkMpyb2T8n4FSwlHNsAGjGd0grEgGqTpzIwsjPrAp+H6w/oCWqjD+ycvJJcxHBTLIIBNqljb1t2HH3nJCabGvQauDD6MJTt4LdPARY9MlFDEVljmTKfa2dhwOuVwNtZmfVvNRkOxfEat0UjPUyCgtQ47bjwOYnM929pVvFrTqlwIHk0nR4qvUkqdHSlz57HymmurUtbNm7fduW2V0tpeq6pQqFAl9Mf/7q+0iJf02mZJX/riFwy3WFyL31zkwM3y3BYleSjLhTDFGj0I8LPV5da1BBlAMFOMWIuejAP1GUJEyHAKJICgj/iFPyD3Lt013TiLYRwe0At1W00/59CPf/qjn+itd97W1evXLaAtVmqmKuO6DfmDB5V9A4v6Sxf0QIpZmDbLroHzAlIA7sJEB8B6evXVV3T3zh3vcl544UUzGInhhS5M8iihWhQfmoNSPqfd7W3dufOe0oWiTs8aKhIe1mzr+f1rPgy3tzb08d33NBhMvO/Z3qir1W3q2XEwLSUpc31jQ8cnp4FzBzQKGhEl847w3kLkSlEgnx52KcU5FlMxsuTxbpnG11MG4WM8u8FRHXhoCXKDYj7LtYEcgCYGFtqlCh4RZrSrpKs0QkTya/AfQ2kPPM4uk1LMdFcpFrxnhLXH2QCbzCawsZVeeO62TT75nPjvTBqlUtaNWyKR1hwBLGazFJHVUu0J6v7gWZcx5Zl9NyL2madgtDL0+abHY1uF4S+MWSNNwY2ehpJpB2IC07TRhRnR30vlcmkXEBh2uGdAquBGZDrFjYDrn3BmUUyx27//p6tgj2JeShBARuaOFnytwje2sj2ysATny2SDrYUTH91BBSt/H6B0XOS52HI+KixWnpKXsFQc7zgLJaOgnS/t6ko6q43ETNVETBVYYz6QAjwWIDIKCWMh1LloXIuyFEIfR7FbuZO2lt7Fjc4YPUwY93BFHc5XGkHxW6w0SSTUXUhHVPPRStmDYPGOQR+01aDU57APwj/bVxqKC3sZK+0jLNMOwt43BQdmVLfAKtHb98HiRsF2FMFHjP1LMnlpNfOLPJlLw04nXHrETiizHOid7/4rPbv7phLO/8ircXxkfP3q1Wt68vSJBZZbO7u2jKGrwaXWMMZiok6rr+N2x4mW3UFbO+u7Or04Uz6b1HS60NlsZeiTG53SDLsLo8NyfK7rV6/bSwpngHKhrM6gpUJuTRPNdXDWNlsE4SSfENeqko3ZGfnZ8blDjKDIwhgq5kp61m56b5fFAiXGpDQN9HTgBRT4kDmwLYcZZ9uKuGLZhKrZonKVdb378QfGv1nO2smbA4570/TRYMPfZVdi2/GpD1YOWLzU6Nq7w66KpZrTEQldghp6fb1usdyjo2daVNZ0UkireeWqlhWyV2A3TqTzE2t6Um99oHKTA1G6vrWj3e19VcpFbVUyWsdsMZNXtlTWN//i+0rlN7WXmurXvvYVq+9hfAVroeB5B8bOswbz0Mt+a0RCcixdpidlO0WEPeila0Zgal5S6UJ8Bp8XiIDpoRGYy6EKyys0MGEPikiPpmk2Guno4Kk+/OADPf/iS3r/rXd0cHziAleq1XV0eq50NmdqOZHmm9ubOjw88iGH59jGxoYbgjKZOKenPpggkZQrVRfC4+MT69r4+s31DZ8P3EefPnzo1FQovw8e3Lfdzc7WprVCEBFoUDgjzpttpXIF3T84MKvwxvqWXvzCy/rxj36kwbCj2CKmq/u7tvcZz7HMr1s4ChWdpTuuA/i6eT9B4wIDVHH1oOMSIwGr1OxEJkIZegeKDrB1lA0F4sIEsAKyDugFExuhZTQBqdVcBSKL7QYf1xCPLoVMmCyOJZyjEauPBEp2e863934tuNev+DobpQCLckDEfT5yzduTkUYxaT0HvXsRcmgKeRNizhotlTNESEAUGLo4UBjY8RoKJKtmNLGpp7NpcOjgczeUyvrAVNcwzc7m3tlx36BFohm6HBwY0iwaxW0fCQeaLpNVct65mYzE/aqVqrWqDk5Ojenw7JqN/Pk//N6KG4LuySYwkSWK3YHt3BlGO8Mc7CJ894bAK5Zh5uZHQWTc+OxX3HUxDfH10SKeF8xeg2UljrpcElgcnUpMtS9e061FTKX0SlVERyzVWJSza2GfwXLc4sqgfQAvhbEU6NToLCMn54iOx0PhJEyb3EFbBiKjo1j4QGEPs4inDJm1l1ILgdh4qvoTfJtQ1GIaxxIfrJzPJmTEOEzTtSxQk+2q7BhmOpxAB/VuyIcIoqUgLGMicGJjOtjSc5gtLVSiSIUEy5AKGkSa5tlD240KEMvHxKynd777f2lwcl+d40PV61Xdeectq7XpLE9Oz0xZrNRqOrto+ECvlqoq5ArqDDrqd4dqTMbarZS1iEG15PCZaLnCSVV6MhhblVsvlzQdDzW2sCymtWxcu1s7VhRrQepkSu1+U2u1XeuHjps9DQc9Q1v+yOmW4jNTPB8+OXRnSpdDV83T1bIB58ILS5wWyNPgwWOBWk5mNTXmHW7YPIUDUkhKqhcrSmRLuvvwnmGHbAoTxYVtY6rloiaDvtaJi0Z0CpQBNJKIaaNYMS0bunXflGp2clKO4KbEShtrm3Zcxt22MRrpUa6gRaWis601CXt92CHziRadhlKjoTJ/946KMIxKOT23f1Ob9TXV63WtFZOq5pjWMkpksvrBz36udm+h/XxcX/nKl8MexXlR0a4NiHc2d+EhdwSoDzYZkx+dtxljtvAIh02wBwyKf/yeHGblIR4oIhgx0mDRGfOIOi48wnIDahAhB4mUQ+SgxzPB/OAH39cLn/u8PvnwrhuK7mDgpsw6MkwUcbrI4JWWsliSHcz+Pk7T+J21TSZ5+913de36dX8Nehro6HxdJp/TycmJGYsUUDQxtroZDtUajHQrcnK+de2aOp2WmzrIAOQRZfNF1ba29MnDh9qrrrnh/I3/6Bv6zre/beJHrVhQOhFToQQTETeJsfpjpqjwLHEogsZwIsHMgk2aS6Z1Mg6JpoDBBHPZ9BZhpREVhLuBHcunZXIyerRVML6kYYQhhRuAzwJCyTB3HPHsJDSJS9fWt3T91nWdX5yZXceZRZPD5ANEFRbs6G8oGPJui9c6GcHKSjlCnO9dq+Is3dfFfKb1ZF5D8mxKBS3nw0A7jmV047nbevLgI2WY0pyOGfSIselChWTWzyckCiYkT1/TsXfDeJJ1EHVmg60Lu9Yc/nf4oU3GplibFDIJ8dmo/jm7IejYZYTo5lmgdWtFA5PwtSNkcDRdaH1j0wQTGIumKTscK6BNYYvtnUIiHBpUO8YkmEy5KDMGsAqrE8zj7LsTcfCNF+OMOgu6jAjncyKmMyyAmoI/D8wmaMGx17ZVq2e0uVypmpRKLLrYv1hEyfSCsBKWUggDYqkG/Q2YzJWTGyTyCOJBtLW+R8BgDOdlFWcEDyW0RSh94JaruCZkoHDIKakj4nUf9RSfwJ5ANc6HTpRAgMYuX3+w7Ye8EAkwTZufh7jfiNTg/OsMS34sbBKhMIOv28MqmF4aTrNxXkRZ/izVkmIVRJYwWBw4xlQ46+u9731Ts+ZjHT+4r1Ipr4OH9zWZ4Exb9kHQanVsp86NTRdTLdVUKVXV6FzYMBIG3Xa5pPPWmcr5sovdbDHWeDDX4/Fc5UzONytQXo8QqNlC28W0ru1fdXRuGofV2VL9cVeba1fUn4113hnZriYJjZEbmYcusfBCF6dlvNbKhYI9zIrZko4pRrgZQ53Ej2k00mA2MX20yCOdBl7F8iTm0C+6rzmppLC3ijUdNc/stUSB5tr7KECjNQ9TCvRcXsdwuVB3MdVOruJAshvXrzmvgu/dH8+UTCfUHLb1uZ2bqlTyuui3pe0dvQnlfmtb/WqJKqT0KqFpsyGNxyo9uKfi4xNfEyx2bl19Tuu1otbKJdULONxysOcD9BdL6Oysp97hA33xjS+EfYkFuOz2uGnmbrQ4zJiQsGoxTBbZ9YeDL8SGR2BGJIY2nyRyNg8O5mHBH0zTeXHAGjwLl+4Z+OxdasUoUs+ePtVGtaLZeKRnB8/06MlTnZ6dGQ47OD1XtlCyc+/B0YkpxJB7aFiY5DGqdEQzhAlDYUOls2m7LZycnbowstQvlyuGv65fvapep2vIDESE/Sh7nkptQ/1e15bxYzRRybibpsOjQ7sG1Nc29Ojw0KjBf/wbv2nYrIiFycmZ0xnJ/vEnQy7RPMA66ztX9fZbuMddGgAAIABJREFUb9t1I2j0OAtAhBK+5qV0XkfTgc+zWiavDu7YkV1U1a7u6BuCFpApilhurJCcBeOmB9g/FCR83UlqRZS7s7et+58+VMfNQlHtTt/3FIQAJiUaCSz/01nYg+xtICPN3AgxXeHlB0mFU4LrPYstLZJlwl1Q8CApcZ6hE0xI28WylfMn06FJNVcr6JJyOjg7dsNBUwsECUrQY2EfrSR8ftL8ovWjyV0trUdCaIlLiZEf59vg2Bwsa4LTRND88A/Js0QHQAsvRDHwTE80xlCl2SlWayFtFnZw7Pl/9m1DZP4nsn5hRAyZW0wGsMaw8ueHBA0DFZ2FdDSLh4ciejEcvsGFOOxeXFEjOxn/Go1ojIbD5Er1L95QLD/XdmyhDXBQbFHoJJgGgMhYhJtuB3uAqpn0TiZYNfCBXSZWAhuAUwfFuH2DUMe6yOA3FCAysNIZS88lY6QMlXWV0DFsrYOe0qOJC62jP31BQrfIr3RlFFTuOIeiebEK0yKIMj3mWojJeBggPaYTmGTRiugzplhgkrF/gbUXCk4wCYWqHMKMguFlLNCyZz3d+Xd/ovbBHQ1PTzUcdtVrnZvCyDXBIND0x1LF3H2KZBFYKZP3Uh+YqLeUCrGY2oOOyvmK443PO2eKzZO62+mrlMzZNaHIbmIw8lSxVQgFBtgBHy9gt+6wrVJuTbO4dN4dqYdhHqOy6bdzFVKwjwqODyDuFg0BEbXFfEWng54n3PQqrgzkhEFfreHAE21+EVe6gOHeyJMgzJt8pqBJbKLkfKH9my/pnY8/NJ0Zeql3gqaKz+2cy33B5w1OjUFgZzHTZrpgmujm5oaX/NYMLeNapKXxcqJfvfZ5NfvnGsSX6m5v69NcVavNmpa5jOFNq6QvmoTraO2HP1IZu5dsUrv7N3R954bqtYyKqYSnFzrgeCKvdKGkg1ZLN65/Xu/98Lv6wquv+kFlSU+Twb9GAKDSLxY+6CkwOBUAZXE9/bBH4rjgc4XmhSISNGouHpEXlfVZ3hHGtYpo24ao7ToRRJZoLxC0Dgcj5YgbuDjXj3/0d2GnAMliNlWz09EinnTIV319y7syMlw4FzCGxdoGmITdCVoqDpGNjW0TTGJJbFjCPoWJDtjs2vVrPij5mSyZcZe4aDVdiDLpgvZ2duxWDZxcrVVseXT/4QPbvOCr1RmNdX1nV9mEtHdtVx998L6LAyzPSj6rWqGkk/apRoukJ29oymPYcZAcDFuFjhlhIPbxtVxJh/Ohm5NiIq0hBpE0rjDcSLFcTFWhaTaNWWIDCGfMBsC2kAk7VYxeOTxx7aZ3ZEfam0xUTmQ1TCwVg3qMJ6HDEOP+eTTJwLkYbQYvxIBl0ggHWBONYXA7AU4PtlURa8uiRYxBM2qPJiGPCUlCJid2SkwqTKRVHK+N1WPHP3EzDZTFRIIexugRBKkUzFsmMvlMm5BCOSOPqOii6NUMWVKR+ar3q6mU488zsH1dBHEXCbEcvObZeG64G4IkUcqBsJPA7PI7Qbtl8VbYmYTOB8w3CHdMM/b5Hsz0wpLa4JfH4aB/CSIgPvxVDKvrIHoEWkJQxiHsBaXV9wiOlmrv5lR9ftuL/Tof0Aq7kMDOgD0Gj5u+Ihl+fKjwkdCJSmxaMF1FZPFvnNlhPyHrGhweFT8dzKUv2RiTPqtypeFsqRE25dOl+guS5MZaPxlpkgjL+8vu0OE6ttsPhRQhlG3tvVexpWooDHxWUQwyrUBY/AcfN0OQTtQMIWRhwuEGDX5jFKwwAQWPMtvgYBuThtUVU3ba0dt/+kc6eXBHo25T0wGU4pWmw561Jr0hNFjsMnJWP3MDwcBBO9LudnTeavjgAkse9NFHFFWulPyAU6g/Pu2GrAgxjcEuCbuoHPqQ9TUVczk1Ls4sgnPhwBIlW7IanoAkmE0cxgXbeEtzUyOnqucLXvTT3aRzRZ0yDZgUkVE+X7YnWWcyNCyZmK9UyheCgJcmA4M+2ErzpckBlY0tPTs+dESD6b6prBq9jrKpmHYrNbV6TQuD3TmlUmpOJ9pI5f0ZAnWwCzrtNpxdjlVJLCc9t7Ohx62mUqU1fVQpKb22o+Y6Gg+u3UIrJi6K7+OHKj460HYspezGmq7uX9fV2rpK1YIqJJGmYHYVbFeSTq507/hMg/FCselQr964pViO+Fo8nSJWZaBP+rnANwx6KlAUztfeh9ouKITrhQhzpnOeq0DXtzFtlBbrJb73VsGaKaTRLnxQMoXTOR8dHTmoC73HcjbWd7/zHTcfuXxRT0iubBMiltTR2ZmuP/e8TiF+jCYq5ssaT0dusHAG2NratMiSgkQhobmEosqEAiTCfb+xse7XZuwfaJyisFhqY2tLd+7esf0QB2iP+yufVy6FQG8cHJnHY+1sXtGDo8eaE5f81V9Ru9uyG/fRkwNDXeVSOqSmxoCr5qqsrWs0n+jwpKFcrqDVbKTBBB0fAuCV5nGej4HKxbLO8KNbLlSKYQW10DCxUs6SAeI8VirBNsQ0ko4ckSY7DQu4I0jeBu6QMKL8F/6e42SCkzsaLa4BHT2TCzHW/QlQ9MouzMN+zwmzFiwTax5b+dnI4+Cezdi5gWKwmk9dWGk8Fc84ErpUwYk7a6E7xp6tDjR7dj1zP9fQzbke9kBMwSQEgg60as5jyi3DAoLIrNERKNw06oEcQiMGIYLP0PR2Z8JcBk4ChwVXEb4GUaidvJ0+zL0fxh80Z3wUa1u7zqaKPf9731p5ERrFIwfJSrRXYQdhPnf4cKnGsCBgMcBIIRiJPU1ItQwaGaq9BZpWvYfkS9vQO3+Fi45fDXB8THppW7H1tOqxlT3HsL8DGkNyVkCwxzgXWTPgFRQ8gGjKwj7G5pEuOKHbcwELr94wiXPho7hkhxphDGeNDPNXTFOsFrjJVnG1FjG1JxOtHww1j/NABAyXq2I2nDuMQNeGv2736MUsRKBaRBU6EFvCuJgEt2dDYUwjTikLr47i4iISGVpeLv4vJx+mIvJiwoQTTTKjpp69+V199PMfKbmYaDrsmFY46DSMhy5wNVXIgzhvAWfFDW9waGHpwQOGhxTZ6vw9CgyH3XgwFrzvj896zsvAF42xnyLd7Xa9/7p17ao/+4uLE3tA9aDrZrKqVzd059NPzRzh/qDrzCexIpdiQFCdgY3zYINhPZIvV3R60TT0ytxZqdR9cF70WuqNR2wTPQkSDsWkytSAEDI2m+u439PnX/uC3nrvXdNJWZijdfG+LI3DdrSQRbEc7d2604nq6ayTDtv9jm5cu26frVp93V3fazeua9xu6tGgp+zt53W/UpQKJY1ysCqTCBAUR+/RaCv57tvana60liurdmVHu1tb2szkHaZmCn2cvV1BsURGuWxCP3zvQ/13//0/1+/89m/qv/5P/6n2bux6Kue+gBYerJd4FuaGiPChy+XYxRQjPUzwIABy4vBqtzpeotrlPNrnmFLLnpQ0QkdLBOopB4a7xkiLxtHSaDRUKJT1zls/0UsvPKeToyN98vED29/v7u1Zn/H4GfYuBMAlVKnWvFOD0IOtDF5h3/it39Y/vPkj7exsG/56+uyp1tc3Da8xndXqa372cRBAwNc8v/BUi7ATEsjjJ0f6yld/RR988KGX1SHJkwyVma7s7+rDDz+wdcz5WUuxfEpXt7eUAepKSm1o4n0cK8KEbR8/8mmmC61ScZ1eXLigU1SAjVbE+eIkgS/eKmlDy/WNLT04OTY1Osu0nEqqOxvbe9Au5njFIQbF9BebIGfCBHaeW3Ci2iek4KYMyXkqMAEjNIpcA9tUYacF2hMl7XLWcQ2BpljU727vOFq6OZzYfRvH5wQ5SyjqSfNdMSVjgjtTqVrRw8OWMpm4LWposolMRmN0enru+2lrvexpPl+qmJwxHIb7gULC4e9ILXba0eIdJAcbJ147cCghhDiCDIhkYEVgWQrkADJsRt6tkafEOc/+mGuAvjDs5dFCzqypoahBHuHvknxLwYu99Aff+UwH6QIRRQX7g7N6LkBeYVznoqQt2uJw4gfxdXYC5tA2lMZ4hLFj4KAHWmVYbvFCSOED7yOoKP36NcXLCVWWc63DrDBbTJ5gAAkCiwwVP4d1mFTC7iVoTFw1GYJhXkQjZ/ATCAZ2VGTEl1RpKj6FBdiHC464dWzXZQkDkAtwxclE28/6ZnXgy+P0zstsHHYxfnjDxQrBaaHoXaY5hikuRBlQaIBrDJt4akWpH2AOq/aBSszA4CNGpBW6csNkiExR+Ee5MBSbVfdU9//m3+rZR+8ouZxp2Dn3Z95vN/xQnTU6ymU4XGP2FkLVzuvlwMY7zFbekZod3QhwFfsLOhqggU8aA8NfyNFggGDJ76yb5VK7m2s2Z+x0LhwvMJxM7YC8vrbtCabR7fr64pSMvUQOanU+q94QsVjK2eLAVtl8yYcNYzgM3Vwm7BxOWxcaYQpK+BZ0eGx2EglrV0znjsV13Ovq1vMv6aN7n6jCvcVrx8x0udBaraIFolIHtPFwJAwPcK3rqNsX7JMmWq+tO6K5Uq8pnVrpS1dv6N7FiS7QR1y5ouONmi0zuMjJtRD/urw4Ve3RU5Xv39N6pqTNrT1t7W1rs1oMxcvZHOzrQn4NC1C6vLPRVG++f1+nx0/0O7/8Zd1+8bZSbkIsH3fX6VxXHnaCx+ieyYthyjQtPHjX+Rp4Ygmi5WYLBl8+JMGir4jg2/AQBzdc/vEEMwu7UOzxWaznsgVNJ1gMNfX44UOdnjbsm/bs6FAzpXR4cqyd/f0Q0UtRwCcu+h4wx46Pjw2P4QQBKsFrI1MH2Iz7ulqpef/B4WbH5UHfdkAIHmlIiuWKDg4OQqZKOqVqvW7CAYmfhUJW7U7XC+iLJlR26fa1q56I1zbX9Lc/+jt/DvViyfd0pVw2seU3v/E7+tZ3vuWdyUJpny2FTEpb+9d079MHnkoW8bSnha2tbX16dORnP8VOL53SaDE1RAazE6ovOxjgeLNRre8L8AlnI6QdZxuhCbNFC3uUbMhXoaFkd4sMApuaRFyVQkhy9X26WOja/q5aZ2e+NpyPFGl2ZlD100sslnCynqoENZx8pExKrW5HMdyxuSYQrlahYCBj4BpQsAaIxL3/S0WJmvx5wjY0nBFQ97mOHFx2M2C3g0YtnrBDhtt1UkBxwyhkbcVl9qFdCIL9Fed6+BWXDNKMuWMDe9HZRjyTUNWdaxR2XtZife6//K6FlpcGl8BBl7t+DCgvD6VLR2E+TLQQSoTR1xGvBPg4i8IlwMpuqrzHtyg6lMUTDIV0Om9McJJPKvHKvlL5mGpoH2ZLJVcLa18AajL4dtkWJiowMcYwoCMEiCTqBbHjpT/aLyIGQuSXCwRzB0v+OXTBpPcvTDJguND4pjif8lpiKV0opu58oc0nLKEji2135pfGdqFL96oK3DZSZQfdC1GnbItCcbhMtLxc1l/Ch8HTDCiNCrQ0JZMLZtaZtTJxZZwFE6YfOgJDZhStwYUe/O2/1fGDO4rPxmqcPg1hR3T+sZjOWyxMwURTOms0VSrkVCgWfeHZybBTuux4wc7TqawFpIRHATPePe+rlCs4RMgFBuEWjJcljK+sLWZ6vZZi2LTgcTSe6sreNX38+LEhMqY7Hibgg9QqpBsCXwALwI5jgmE/xN+zPomJJltUbzR0Fg/5PyTkYaECFISQK2Z6ZFKZeNIJmFeu3NDDx49MKU3noF4utXBs7Up5d2nBvcHx0cOBi1ee/dQCQvVK+9t7Ojg7V6FS1mYppb1CSR+NR8rt7OtRMacumeLoVeAgr1clMkOODlT86TvaHQ9Vra7rxvXbdgbYrhWVS8SVBWpxrHFoLpgeeA4W6bw+OulocPyp9opVPff6yy6gXhIzwbmt5NHmIcUIcWb7FfYcPDeIBC8p/gEgjpbL7nBC82OIZzgMDz7sM8NRU6vo0VRweITo6YSV92xvPv7ojpfp7737gdKZvKfdeIq8lJEbJ4s0KS7ToJ3h55ZKhSjuN2aWYr/fd4EzG6zTs1syjeS9e/d1+/ZznqrYVTLF2DkZOAloJptTr9c31XXO9UmFKAeW5+zGIP2wO2j153p+b0tX9nfs+gzjqtlu2Qn9ai1Y2FC4uD/PGucaTob2nhtOg6Iep2ImGGKAOT/mBtuXunnjlu4+eGBICt87BLvxSKcGYM1ehH9tgWWdCBNJZH8VKfF5hmDEhe574cIcvhCNWMKaKcSGNOIkt7b7PS/1t3Z21Ok0TRZxJEAsrl5/pHypYLJMlikLDRNTaSKuF56/pce4WLto4KKytMB8wbNEgiSWLP25qfEUGTz8oF9baO6zOK5svuDncDzsKsnZxwQGG24RVwJnC6djpmwMCoOQQsh7w3WCmAoa3MFo4OtmcaZhs7BbpwDx32HQQbmeQgvnHMN8NpVRw0SHKhPMn6+C0WVgOtGJBM43NzHGrUHnEiaQwBvPwOxZYe2BKHNlJbJ5+DZHC4wLW6IQhbtaRMKskAiXSoTurBGfKf/Lt5RKrcwaq8/goQORxZTBup6Dmq/n4MU6xToUGFXBtiXgoMH08jJZ0qsyLz7BB0PUG/sWmhB2MMBjjMdMMFb6x5NOvRzFEmritEyBedwNnXAEe5mO7MISFv4cfsSXWhQXkQzCew6UUaAvB4o5kTNQH1n4G7oI1AlPJ2kU9k7LDKJKw4jG2KAxE+7Fz+N7MOnENTp/qoMf/7mefvS24cNu89QJjRQE2r3D0wulCIhL5awOhgKN6hofLOildFU8hHY7xdQukVahVHDgEA7Gd86HLiR0ljzQ5HPzpnKppGrFonMsSL/DlyhXLNmqY3tzRwdg9U71IyI12MnngDOTHFS8VxIanTbkFL1Or2tRJXYUyQQeaR0t0gnDDZgSsoDGQJEOjgfKSuN4Qo3hQPt71/Xk8JlfA4I6XGxLa3UNuh0vabl3rcVJpdTo9Z03zsMwmAzsPbW3tasnx0fa3b+q65WMGpOh7uO3de2mnmbiGuRLhqAS+xtKZjOatJrKv39HG/fuaz2b0fVrN7W3tqX1XF458HELYwlPm6vMA4n7gmHcmJKZvP6Xb/+lvrBT1U6lpptffN0UZg4KsyoNRZMbgZ8fYlO6+Ly7UqYFsA8DiR6H+RWsPQgtTQhJJHzAM/EZQ8einyTBbttfj3GhJ2K68NlUrWbDHoJf+cqv6F/+y//JECB7u2U8oYtO04cwECqHBnAauzFMO+t18n6atn/Z2Nzyof74yRPDrzYgLRS9Qzo9OdHNm7c8QXGv0/Gy9IckQLFaW9/Qhx/d08Za1cWRpTzvEQbVcNDV8fGhdvavOh+o1Rnq119/WYNRX7FcUocPHvlsmqZjurUBvNTQiy99Ts1WU4+ehshr73vjJD6OVC3l1SRmm50yh28s5ebn9deBWN/zWeC8JhrryHkka2gsqNo5Ozj/TBjiOY5c4E039iEb9tTWBTq4MAgwgYKNUogY6YntcKAa5zI5e3tR/GvAz9FinDMFHz6s8ovJrJsgaw4RB9vAdWEmbb1I5ASUApT4/GxISDTSMevhIB8U8ll1OwjEa5qNx/aCM4OMZmwlVfN5f5aQS66ub2kwHuqcsL1lzNecglWtrdtR4wGFjWYYPWKBqAycQGZu6h2gaHiQ94NzCWa2wdsumPwutULMOw4/O3b7P0doiTVB6KS5+EFsGeh0/HcLvyJLCqvmGTHTwTzOh7c1HsH80apXO4vOImpvOFwZo7mhwP6oyr1iQolXriidWCkfX6oG8cJDrmwRA5spQXY1jCoL+GBl8UBHD1jkb2bGW5S4dhmAZiW/kynDFGOTN5gOYPPcqEB+qHFxVV6GHYz9yaZzrT/pGMK43EVZjWrMO+Qi8NodHmXPtpAeyCEDzISAzQs/OnDGV2eAhILracTMuiC0C7kviRBU5tTKEHHgQ4txN5pu/P85uPrnuvuX31Tj6T2V0kk1Tp/ZTRkYkXAvCshihoI3rdGUiQJaZFZVcmKOTw0hILpicQvuTxR2vpjTbDxzgbnXGCiXyqoIPVEr9bCJ4P3Np06rrJuuOrXxHwI88Pob127q8KKh83YrmE/6HoFiDvMvZsVziDbAyy7j5SFw3SUFF+0YokjlghUNXSV7INugkxpouCw0NxSY7a09PTl4Zhy4Xi+red5QPINZ5Eqsxlmwco+xv+H7sg8irnY0HzvPZL26ocPGsdZqm/rKlX39df9Ih4W6BZMH06GGpZJW+YK0t6k4up+TZyr9/c90bTTQ1uaeXrn9vDbyed+jtkXnfUYUdJbB8UzYLeEFVS1V9K9/9FO9sruu7CqmG2+85gPeNorIxIHLDJEF00IKDHAWxYXGjO7e7rlMkS40IXU27DCX1igEdfrKxSQ8o8EolU+cP+t2OppNJhYwdlstXb1yXXfufKB79+6x7lIqV9TB2alKtapG42WkUwnF6crVq2aCOYYcq5B8zgaYb7/zjnZ393yQe4qZTBzb/cu/9EUXGQog0BoO6zAC2R1RlLBw2djc9HPTaJyrkAcexdyx72cDk0f2okBB+9trur13RU+ePlZ72FUunbatDhkztULBkzF7o0ekXS6m/nnsl6AJI5EoF3JqDUdK5XLOoJ+syLaKO0aAML7+mKiAoaH3Sh4K/TBERGAcykTpHCg+y+A3SEPr/Wv0L0WGJohr561vDEcKqyOVTa40GkxM/aUJ7nPgTpZChswPJJqb89KyEKBP7PknIzPW2BcbDcmmTeWG2WXTUxfs4PPonRIuGCzzLYRdaQTpJpdVIpNWr49BaExrlYr3q/gBdqdzw4I0iyE0LKlapaLFdGCm7oif47BJKOa4YKyckItYut1uBZFqPOV7lMbVr5sGYsr+cOIpyZ+NnU04cWNePbimvPj731vZrwaWFMlskSU/b8z8519IY9z90h3GlmFXwNfw5+z96bTZOViEyQTgUKGZ/06R5MUFSXiLYJwJ/bGUVOzz+0rG5p5WqnNogdjXrRy7ix4jAUTiXQsFJlCV6fwcrAN8xQE0g0HBlPWLJT8gn+nVLBDhcdPh2ZMsQGSO3uHP6W5jK+fEDJcIwKZaP+iZh87oyIMPpmyvq8/8OvlcImqxiy++aMFFgMrLYo3X6Thn+xSFtMIsE4s/v2AvkUM7EFnzu/hEEcumJUcEAf8eCIiiNGzove/+nzr59EOtFXPqNE406PU0Hw99MPiCrpg6wJsZddnHzFXM5nwYkPXBA4dlh6GZWMIq5MkIYdVMj7v4McVDDsVioS5MFvZni5lq+bzW68QMxzUd9lUolb1M3N3Z01mno7Nmyws/Cjr7gxQ7NzOhgpsB0+36+rZhMdhAUFlhsEGtnkwXWqZTavW7ttDg4OQQBRPP0eBERI72jMConFr4H6USVnHDgGv2+spmUqZMTkjVBKLjGtO5YayaTmiymrurXK+su+PDXfZmLqcfFqaaFnZ1rVLVp6OGZptrSm4HixiMLQsP7qv647d1s5DW555/Qzc2NlRKoIbv+4EzESGirqKLWNrklkCprG1Hvn/ngQqJlbZKFd185fO2JaFALykwyZWW4xCxjdswLCrgLFh/QF4wA8P0QjPCzwkLfy/0zer8BY0eZIH7L1iHBBjXRfkC4Hfl4lItl/Tw/kN9eOcDe1Yl0jkdHJ95wmfJ3OoOrOE4Pz//bBLBFgYmYTab9z6TBoKmpdlqa2N9w9+/1e3quVs3rWmhu+bwddMZWQHRkVOwgGphn+H4TIGE5UmkcrfTVr/f09Vr1/Tw6YGn3t/40hfU6jQdJ8CfY9rI39kswhTsmFiA6SWS9063rdgyoazh1oGnpWox79hsYGGTPOPpIF1AHzWZaR4L0Rx2CQkfsLImCzGRIMrGlwsfQGKqZ8FYFLsg++2lTFjwysBuI+wCV5rECcubK5/A5yyvk0bfjMgWDvRzAvXmFkLuYbcDK4//2Z0LllvcabGIjtfW123KinNGjJhsqDswLCOLTdAcm5ZyrTn33IQD0UOiCnEqTB2E0p03O7Yuao9GauJ7F08aPeksQ8ZMhs8nwV4r7F69tyMBmB253Q9W3jkxgeEQfnZyZIpzsZD1Z4MjOsgEuxamd5/3iK2TGRsMm+yFVUyAb6KUSaaFDPYYfHGwCECxz00cKJNhIvGCkckhsqDIIW4CSrvMrPfCOuSnBJFioBBTYHhqBuWUYp/fM/OJg7aCfQgWC3RLtoSBdRHU/ugFEFzai+xyyR/9akqmu8HAK3d3zJLOr42LE6KYTdXDKpvpJZm0/9CMnPVVQgOM7RAJ9ieqng79vul8YYLYFTSCIHihZsex1M1AYgDrDAw2HmhjuhDvHD8dTCMD9IiNA4dEZFII1psCQqRYz4JWhk4/ojZT7J1uCVWbwza51LJ7rg9/8CcaHX6kJaFBy4UaMGLmY3X6bdt1jyfkvuctcsMCPdjZQEWcmTKI7T3ME74/hIw6Jo6ziQazhZ40Oi6+2IODunFY99l3x6aqJrParhZVrVR03jjXWqWq807bS/OL0cA4PNYyHIKopaH3Lpa/gEp48HbWNtUaooFhigqZJXRCExqDBAvJudXKTC/sXKAoo9TmAFgglJuM7NuEDB+21e7Gmg+Uk2bQUTDtMDmCJefSOTX7bfP+c8msKcudUV/VelWFfFGF+EqzUkxvF/e1nl1qrVDUI7j9N69JlS3F0xPFzo6V/dl7uv7sU724/6JevnXT9OgYk52tiII2wqmaGSR/XPeY38sqnlYiV9Cf/eX39fVv/Kb+/Fvf1T/7z/6pShnglLnmsZmy8ayt7G0Hb+PLgSfxQrGgFNRiUmEjKOxSCM1+ygFQEX3ZGUs0gYsgrKTAYG1C98vfyedSGnQ6UCf1o7/5e61tlHTjuRf0re/+hc5aPdU2tlz0YQtCKQei4xmt1Wo6b1yEww8B3mJlyCydx68uZojz7OTMWqdykUkkRPlSXCy2TaSCAeM8eGB16IIRlNIUJoGrRqqXKtrqSh8WAAAgAElEQVRdr+nZ0wOlSxk3e9NpQvlMQlc2q6axn9p/q+udALB9qVQ2fPfcjZs6azZsKXTRuPABXS1XbQDZGi61VsrbIWFFtsls4oU2+4V5PKYuBz5GkxjgJqUCDUEG37qw6wTq4tA1HTwy46VxdLCdpznovPhZh2eaJng6XmiFdcpiZPX/ZnVDjdaZryFNuB0DTJjCpw+yADHg2OkHCyCYbKBCZWK5caBA8W9DUhrbAIc6aI6TDXiPHQ6o0HgakYEC4Yh7gEU9UJ4JCZmsSujRmg1HqPM9mt2u5pBaphA4Vt4dUxiA9Tmrgk0Ms0zQs+BoTZHlPsPI9+zkQtlsQr3Rwqakw15b81h45tmzL2NovTLBgZn91UsEjkVuxAFuCpUH3JGD01sDMD9YLy4aUdiRobFAO2ak46K4+NhFNXRTLPotrmTfcfnBxVHzrjRfL2j50rYXzHTelWXcWS/sYNJ0FxZYBv+gJA+xM1eimGIXmrD0t6AnElta8WxYNORkJEhuI5sB7jb/P6JM2o6f6QbFNb5kRCqzGznpqziY+wNFmW6bGLo2qHlMMRE7xnb8OCxHDDAOTeO0vimDpsXmlRF1lHwVunhYIX69/16iJe4xTrFk9rXBIXAaWqPIVgRWXSauxLCln3z7f9fi4pEnvkmvq+bpsTLZpA6Pnmm+TGg4mqlcKahcrqrRaHoHBKZ/0Wi4wFy9cV1PnjxzYTQVMlcUP78zmuhsOPWEBw7NAc0Y355CM5+oHE+rnk9rl2yQp090ZXtXF92WCtmixWrNVsfKf26WNLAYkQ2rAJHS6YM/o5+B8WXDUxqA0cSaDxg0HBxPjo6sTeKaMqyj1gc+RKAGL2o4n2rCqA69Mpk0w+jR08ea2v0VU7+YYbUhJJR0Vp0hug6mmZTSubxOOxdaX687rwP22FuLmU4rG6qXmSxjuljfVPz6hmK5Ugg/e/RIlb/6gV5ZJfWFV76grWpJaT6fOdePQKiI/8/Uxt7KOzlYglImX/IO5rzV0cN+T2/98If6x7/2NT3/0iuKzdl7LBVjnbnE2oQnBjEfgU8jd/g5bFBY8lvnRUcYYDITSuyPFRyqLynLl4JmphsuQr/Xd6GulYt67+2fWU8CPl/fqOvw9FS90Uzvf3RP9Y1N5/+Q+QJ0CrOJzjmV4dehCznPPR16uVKJKN51dbpdd+Db29vBDWI21eHhoSEzINDrN57T4yePPfkAJTGFQCvvD/qGnShguF+jxn/y5FDVzbruPz70gfj1r/yK7r7/U8XiGC4OTTBoNTsq5bMqFcuqr9fUbrYt2ITKSyPMtF3MFwzpnnen2t9a09Hhkbt/Dk2jJ+wR4jH1iYsgHRUXYKIyVsCZea3YfUDLHY/slWaJxRLPRFhTOMeTCxMkCJwrwNIBNoNSDMw2dX4ShQhPvXwOmIs9dUoTGlMU8kwbjhoJjQgFi/0GruRQj1996SXd/fhuiG5w7grmlIF0ZXNgVhj49kUNGVME2Iz992CD4YZSq6nVArKOtHecifOZTUKJSDYiQAOwWOqi1TNjFqsizieTqCL9FQWIggg6s1YmXrkbpulk2o0FHnCdTl8bm/y8jl9vYPRyZofpmp1e7MU/+LNVMNELVFq6IvtoQSnGft/LxbD0+oXdRDSe264+7CK8HGOMJnvBLInwNWFiCVOPFfEcH/GYBvm4Eq9d00Qzq/JLC1yT8bGiwASojAua4nVxeEQFhQPf1F5X8/D7sNi/FF4GL30uCx2THUFZp4KFei+Q8KIfmAwTzDHuyehjWDw+6yntokqBDKwgqjsPSRC1BcKIaaNMN1EsKBeF90oXQHQv+Sb8XRcoF96lMtmg3LfvWPDh/P/uWhxIFtxYoTBztATGWUxZ4MdJV2/9+b/S/OKhFsO+dy+dizMtFxM9PXisWCKnwXCmYomUxJxzHnhCwPQvmg01mm3HKUMFJYKAN1It15SKLdQeTnTaH3svxc6lAJ11NlNrxB5moaISKucSWqvVjdGulXFkxmq+KDho5+dNdd01J51lzgN0SZvk8jOZ5KNFLHgtu71ht2+yQCqbtRAU/Ny2Hp6lgzraUx7R13iVYfEynSq7Cjnnt67sW4cxxN0BKnQkaHWBgZo7Hvp6F/MlF7H+BIV5RaV0QVubVb3NPQ8UxqRUKGtyY1PTelGqrkm9kQpvv6eNH/1Av/H6V/S5K9cVmwyVhuaJNgJbc3uKccwSix45Rhu2TSqXL9nSHUfi//nb31G9VtPW6EJf+g9+NxKxoh7nZpoG3xe+R5RSiuElzCJgCVOQjS7EzIwLkd0QawC2uA+hJdPIhectxNum9Om9+352ENPd+eBdd/+FYln3nj3VJ/cfGE6lABJ7y2HvRfx4ZoEkjgvOA3GjRuje0pMB7DFey/HJiUPHet2en3Wygwi2o8iyn0SFj9kqBQpaMoaIIcoCQksi7CmTSW3Wyzo6ONRyldTGzraeHh6qWizr5Ree16NP73r53e71DOPyGbPTyiQymsXmmk3mTltFtU5BGMzQo+V1+/nb+vG7d03AoECQGAnEzEIcIsYY9+3Zwr5dhXjQolliEF+aXMIHDBTo3RaTM9ObmwbWAaHBDcLH4JjOxLlIpMxq5Fzqzyj+XMu5af18rhTKcZS+itMx0H8RuXtgVAWHY0Tm5apazZabInuHmTUUfOg4h4NVfjibp5O59x5euAGVRbZCvE7eJ4MWMgIGAM50GHr4IWL2ClTJdfKuNJ83GSC4YwfNjOH9ZMLXlRfAngXnAPZlTECctzTT7G4cOMdyB39BzlXO6mUUuIibPDXjc3/4vZWV01iER2wxL2yjbAA+aCCyX4SIRcaSkbswp7z52FbzB/yXBy8UF7ob7OTD4vEzVTKOxVzDV/bVTyw8mmZnK6XAOKnw4Od+6DCc40WH2GSLKiP9yyVd2c7KfhAQDgWRChc5lDU/kYbLgjYcNlnoSigwsMhGkkZMDeOFco+bvmmZeLi5mFLAfsPUFvmeRfuL4E0UxJV2YAUajHYuITsmLPWDMpQDIuGLwm7Hyv//nw6G7/HZkp/ff7bkp8islJx09fHffFvj0/uadJsqQC09eqZm4zQorRNkqEyVyzHWFk0HBVpAL0C312i1Lc7qdnu2XKdD5qEsZBM673R10oU+GcgZpXxJ/eFAnTHqe+KapUohpe2NTWPjjPJTxxVnvXxnWU+KIPi88XYs6U3j5lokNZiMvGtw2fTEm3emdSIbbDmAdFqEUn12jQM0SMwx0yteZdBFUWBnzHrJao19QbNh+x++d9LL0azao6HtRFKIOyfAPiUtk3H1RuRnpLS/ua5GJqVDm2cWNcynlNjZ0XK9Im3uaJnJK3ZxqMR3v6PXmw397td/V0WorOOREnMOmV9AoqGzDN3oJTWXwwl1PIU1XyzrB2/+RBeJlK62HupzX/w1re1hOz82VZTJPTAh/cDZegVfr0K5GJTlFjobGA5llwOODjmKaODgQaS5iGxh6FzZeTDJTfoDdXBvyKZ0dn6uu/fu66xLB5sy8wfBKxMK7wE2GP+NxtCmpvG4VfZhohlZQwLsiv6FgtRpd30IkznC4tdCbJ4ZNE4cVpmsG8rzi7Z3jTRouEfwrOA8baeQ5dRMq1Kl7t0FT+srL76g5tmZZrMAu5r5iRtDve5cqiWVMRO3yWaMxFh7JS7U4LXGErpx47ruPHhqZqVZdtOw4+Ie5PcjaMB4IaKqTyIehNFH7tTSThWA67zXHN55/UBiQA1vuUMknOT0Bg1hD4EQuIvtTD5jGvB4njCFOB5Hi5PzroYDGmgu5UKzdHRElYU895EDyQLzda22ZrYnTYPRNKDtaE1hc8kpOTMxRxxTEKD7A286aRLLGYfUJQxB2ioJj8jIhTucK6Ehoem1pMQavTD1w8I7O2+rUsnZa67dallwGUskPR1xX5pVHJ3hNDsYwGIlRvR8rZTReBnXmMIXo6nF24zVSBwvsu/Yi2w6vXT6DE62hriwivEkEjBAsF47lEZiTB+xVHZnzwerGMNLHulD5efvXE4vYTYIC0jGwsXn99UrhDeNuykQBB1iBk46XYEFl5EOJqL4eoLhe3B4AdtBYbZ7c6B/XkIIFBk3CREVkPGZsYGby3zxBAFkcMOT9hsqd+aKnXXsf2Ul/5RskSCq4tfLAkrXQodAFKrN9KLcA1h04J4YALKL4VpyYZ0uEBUi/INAwi7ZR3T5hoTAeJlaDE0GoWawmAmHNMSBwmqsxz/7vj79+V9ZI5RZLXT46FN12ueOr06mSjpvtM3mowvGCpyHp1QsWcnf8eESPJq8c1vFDDnQTJ21W3p20TNLaDIaqlIoW/nfmy4VTy+VhhVVSGtne9PvkeAtDvZqseqI1Uw6p2fHQBLk8KAviEWMlfD5I/hiooPVNVzOtbG+qXFvqCFTciqk6gExDGeTQMMF742m4ko2bwIAUy/uy6UUx8FK+xvrOjk/N0XaxWy5dJ47pAO6Pj9RfiCSwu6P3RifW7GS1+PamtLbuxqNkhrv1ZTY29ECP75bVxVn8Lv7jrb+8nv6ras39er1l5QUugnIKCHKwpZA5vAHsRlTy6WfX5hgCr5H2DHR8f4P3/lL/dYuRIl9XX31C1poqOSSPeblXpMDd6nxoG8KfG29FiAR71VCHoetYRxHEYgbPENPHj+2wy6tTBe6t3cyc0+RHAx03T996+fa2N3Vv/7Wt80asyaMa1+ueMLHJJGGo1yp20qfPR02MAiicdENDEws76e26OdrL7U3hIvxCfDMW8LgHJOp9wtMylizWJnOczidGIrZXK/7708maGRihpuA51gib5gZeOH9HdMVjYh1IamkNtY2tFHfULPX1uGzA02JvXAKbFwXvUGI8YDIm8hZG0ZeUhcBImjMAoQi5gIDGsP9WKLR4znigEVrBjxEvMBooudu39LJ8akFjHHuTwgmRJpQkJyBE4SZOcK9JoHFhvYGywEEwwmHBKK7I8ochufcJpC9+dTXCJ0ZjgEOcVxCgioYYWDdcDmZsseAaAAxCM0P91mv37YLSjIV02gS2KjQviFU8L2C4DVoEylsBLJR4NmPcbviaHHpK5Yr5Fy4aU5OTk+8V9rc2jRc/fHd+1Fib+SzGDkA8Cxx/ZlUUmka4rSZbvEYkdC2I3bsQrsVhLhGvQgcs0W4s49CAUG74sV81L2HRRMXIOwZwoMb3GG9iHT6IovuMAVRkPwwQBv1RBP+P5UaPQIjpW/G57c0WIdqB2TA9V65sNANMLnQlRr6II8hmC+5uIQCw8l9WWCCA8Hl1GQacUQBtG0MnUsUhMMEQ/fNlGIQyeyRmEqnQ2k01hLaHZRrLDgifZCNPOlainmLxxxTYAfRQO3mRgVLD55AIV41mFeGz4l8CGCNcj5rkzpsb4LoEkY0WGkoMGaS2dcqeJh5SR/tZ/KriZ6+9Vd69PbfqJCUWidHWg77ajZOlEN9myzq4PBU6UzCLBKEUMAHKK8Pjg5DJLGXhdJoCLZdcXEr5NI677R03IJDv6Zet+WDgYOiNYQOOVN6HlM5n9KVnS2tFjNNR2M/WBvVurtHpt9Ov+8igViMIkkeBp25vd84+OJSLVuw5sXZd4uVhjQx7GxSKR1fMI0ESJHPOmsK7tJqfiA2OrreZKzt6po9r9YqJbW7XQtCEZXOhwghK9a/8MGSKxOo9cEXLZ3BimihweamGhs7SmB2ees5pW/uK/f0XPGjpqbJtEbPb+MaqP3/8Y/0X/3W72qDAxx2DMUv0j152RtuYXd1YOEWomG2mcoE+CJKWJpNR/rxsxOVJyMlJmO98ZWv2fMrk4k5thjowcWKZmU+t6qfXQmHNPdG2OuxGEYfQRJmsGvyIhiIYjrRyeGhF6yVUlmf3H1Xt27e9vv+27//e314754WsYTjiYfDnsOhgLsIp8PdYXdv31NnZziOdj4hxI3cGDJVvH/EJBXcvdt1U7W/f8URCL1B3/R1TCqZQi8JNrtXrujxkwPF3M1H58Z8ZscFiA3AywPitHPYxcTV6/T0lS99SZ98/J5iq5RyxZwOD45ULpXDToCdBN5yrba2ESy2u2p127Z2MaOKswlnaqCaVN7wa7ma1xjPrhWu6viGYV8SRJ9MMUXcEhIr1XI5TSdQ9NOhcbCTOr6JwOOwzTDPDYUd1qCjp41UAF0HCUV7OLbqHSYavmxMKrViSW3880oVp6ayTO9MwjIfLQykFGLOy7Wyttc3vEMhURbbpxAzPfDPMZEKL79xcDimWFA0+oOpHcF9TvhzCAxf/syRI2P0OjgbhDwgIEP2YH4eommH+9eaLAxiaY6REbTbvnPXynlfP6Y/RJMsJQz7g74QdeHBgQYqCO6DQRefc0CNXFM4k5lg6JZYyNNtBMfgYJpnsSAv0lhesKz3HsW4cODkU4GBf6i0fNMAkxHJGaVfGkoKzC7+mQMTMQbOFmru5LW8uakx3U80DcUXQRjEwp+ulAJDsYFSZ+qvUSfIcYG+7IOcp92GgJEJoCtgKH4YSEBdBWJhYYbSFsyTXQyMDbQhhWVCuaNuEIqiVGcMXkzd3dG58ZBRPMCRYdrYRp2uMjLBBMlw3DHFw0puDkmojMGtFIEjfH3yTdipYHtvJ4DIINPRosQfpHBFCFoGFyJrcNhxxVWMzfTRD/9Ujftva9JrazUeKKO5mo1jGwYqntXDRwcW721srluEyDVgIffpo0fG8J3HvZL6PQ6aoinYuXRCjU5bh82eyQG4NFeKKO7Hag5miqeWSs5XquTTurqzba3NnGljPtfO+paenV9YhFVZW3OOB0UAaBuRLPcUD7WZVcuVtsoVNUY976iyiYzak6FTAPd293Xn/n13fzZ4jHYwzoThvjQ5AL3AWLtrm1Z142Vl917S/PI5rcbAOCU1+30v/h0iBX2cXVoBpsxI5WRMRzt7Sq/d1CKX0OTWlpZ/9aa2saXPldVvz/RwPaX8f/gb+m8GK724van4fGCGUdw5K0Enlo4DU4W9Hw+/nxP2cf7zWLCvNwFFmiWWevfOA924/bKO7r1vu5CNzetKpmHMhUN2NkakHNzCh6O+D518iUTVsP+D8ceh5+UzDhSTmeEtaOoIPCkuvU5HF+fnWo77Oj05NyvszZ//3NG9+EJhIVQrpbS1uaWTkzMXNgp1vb7hCbJJLDI5IJWSGjCzFsER284e8ZgdkTnMa/W6rwVwjm2U6Pxh6XU6Fnxy4nX6A0OTzquPsqZ8LWxRlLXh48buNX366Il2dmqRzg1LqZF6A/ZSMY2HY9UqVXfE+WLe+5h2u6ubt26pcd5wWB66Dk4VohkSK+CctLZv3Nad994OZJJ4ykUIuvKIFFs+C6aQxUpr+aJ6i5Gurq2r220Hd+MoTDAYdQbndFzXjd64ocTYkq6eM4WfPFcROFIJdcYTFTw4p9QnoTKT0WA6Dim4nKmDiZqTiSc2Ppe1fEHDCdlFcZu8WlETwYycIxhaBo/D0PhzaDMhsE9hx0gh4n4kXRKiA4cSsDKfcXA5CbsbEAXYUsVCSRcXmMHSHIczGcYZZzndH/cb19BUbIYMP78s+dkZAZ1DtQk7P17rcBri4Nnhkq3FnpivgUHJa+d+paB5guEABUN13vc8sBbctaNJYVSz3xGL7bDYYQRbsKCMIlsdI+zuM8S9kt4ymyP+Ih8kUKBX8amWKOnmdLfBp2yaSaj3+hU1rQQn/XFhW3ZnWSuuXGTX4J2GGdeBWYYCF7YTi3C7K9vJMzA8gtUNxSdEynpZxzAW40EhPQ5acyACQMulY6m2J8o2BurHwfhD8eRwtBGf6X+wK5K+eIFJEfyhLFOIbK8DqSHchBRis8ZyGfuDMVrzd8iRh86NCPLSzBLPIG4MU5LxKCNrhs89oinzM8BZcVI7/fAfdPbRj9U9O1CSgjfqq3F2YPZMIlbU8ckzF/z9vWu6aJ5bZMdo//gUk8qa8XXgwEGnbVuS0H/haBDTyUVDiUxB/dFQ6+WyTQ+bBCmtsJ9ZqAx9dGPNhyAiOrqj2tqanh4fuwCAx1+0O7YPd+RzoCb6gKtVgEpWKheTGgyYZpj0sraD7/Y7Vsg/fPjYUa9+L765Y4Yb42gQUinrCPA34uFirN+s11wo6QrZCSH4W6tCVe1pOo9rmZooNlkqlso7ujeWGGtOONVzLymVyyqWXKr/tz/XrURB8UzCDzlst6O1qm7spvTf/vI3VFpOtJwNLY6kaQisrV+Yq9rdwUp6rnnwC+MAsW4im/XBBBQZT+XVyUrf/N++qZt7dX31jS/bnp6mwt2TJzzsY1Za9AZKlDOq1iuBEYmXHmmhCw49OlTidkMkRKfT1sXpiUa9rt5/+229+Pxt60TufPyJHjw+VK5UcbdKnPYrr7xsJtbjT59Ye8R+oIqvWH+g0XypUjlv2yAYaOv1dbPBtne3nJTKdE3TiDkl0Dm6K5hlmUxO7U5TuXTWi2ngZ+utWOYnEg4D6/T6wdFiMVOpiMvEUPWtXR0fX9jO54UXbogM1c7xsSfxxqBtwS3W8fY55FngsB5PbF6ZT6WULRR1cnrqA9A2VTSEs5l2tnd81z1+eqwstkncY/OJAPIYZvpTwGqahaVKmbyGy5G+9vqruvvhR8olV1rhV0go1yIhevZECtZW6PiBgNh7YieFe3aP/Qd7zERgALK6GiWTKsVgrU0UjyUtfOyMhsoT7rdcma4MU47GgemH4ocGzuJnFPqXZKXYUpN5QjGmqtXIUDVnWw6n58iqZjJF2R+8QQwJc685xRVyVsZTKYNFMcfhnzBKQ0OEVo1B4nLNcen24V0oRIgxcQfBoQW2ojVWFFzOdpyV2Y9HAYtclxm7mlgImrTwnKHAkQfBbit2+/e+t7LxYjRGBViB7jum1LJnnnUmGfx9vCtA9Q/stEhqOJ45wWzBwW7TSwRZTFFjQyVBBBw3bXSO2jYHnkkaXLDzgLbXv7muk2paFqXg0AylkHnHXk1AWSj6WfKzFI3gMQqOPYyCfT+eZZ8t4oPdYTRhhd0RoUTe/pimFNeKUDQ6k5hUHi9UboyN22bjKU9Y5MUTiMZ+hW/kAxNxWoRFX0YlO9GSiSMOASEIK3nNdrNdLeznAyZOqYbXzj6nUi650jPuAjdxMAX7/tAdOQMm0r9c6mj4+zwA7Qfv6MnP/1rT7rnprr2LU/U7587qKBW3dHp6YD+0nZ2rOjs/CerwdFbnva5FX0wx5922Rr2ejRVh5vR7AxtBtocjZYsVwyKopY9xYJ4GxT9FrpiKGS7iPfW70GBX2rt6VQ+fPg2kielMpUrNkakmftj0LuaCA4NsPFloo5LVRX+qSi7l+GEO63avrWvXrun8vK2TdsvXPhXZp3vKw1k7mwsRsGDSXPtYXOvkh/T7Zq/x59DO+e8cpqVKWY0eFjgrH5yJ2USrfFrdN35J/UJK11ZJHf753+lqrhhsLoDybDwY1+yl5/RyeqH/5LVfVW5FbzpVAoYj3SGO41F6ZPDvo/sLThf8Obg5v2fK4CG3CHyVUDwX1/d+9Pfau/KS7r/9pl7e29IrX/6KdV7LFN+T5inE9C5GQyWySe9CWNrS6AQCS4jSsHO4ljp89tTeZs2LC+eqQAt+5/139ejwyIvefn9kGANF/te+9jV98sk9PXnyqXF5FlKFMiaUHTXbPbO9wPdhH9pZnSYP6x92CDYw5P7POgaBA4f/zp4JuxnufUK0MJRt9fue3sj/mQ5HFi2iuCeamehs3HqrTKCDkbrdgTa31rEG1lqpoBlJmrOJrzM7CmyFwPFxB6hVq6rU11RbW9f777zrbh6yCgWGg5V9UrPTteaDBguzThCHfKWubvNCKwxJiXQezW1mWsQKywTfmX719Zd1985dM7vwJSTyohBLq4mhI9aVMe5VnDowYCADJq4iuiUbjVKomME5tJcakf5JYUqD6CA0xlhyohSx84uVoTyadcZrzlXeu80ziU52U8ouheYZE1cmlriKqZVazmHhPFr5QGeqo8m6NEK9zCvlPgmEhLAu4POj0SXxddgfBLieCQXlPdlYFsUyVERmxBgAT+bK5/GZw3klMMb4XjTOPt9MMLmExGgCGSrYpsyMyuSLBU853s9xRr/wB99euVPAUTS+UjE10xuv7Otzz+/p1Vu7YiKeTxHmEdUJRROVPn47ZLanFUuVXBvuPWrq4eNzvfvex2pOC5rHMjZFpLpzw9C9w7SLZ8KFydCZUfcySR2+vK3ZCF4/S62g8rVoEbtnz4jGvwLubXgs4OtMClb3u5aHQmBvpsjWxhb5/FkkduQ9WnzpLPaY87OrZ0PFuyTqJQ3LLbMpd1AcZTxIPj8iGb8husijzPhjZK9j3UuEy4aLDvkhmlJwebIuhv8enJWZWNB4XMYth0Q4GGZczDC9cKMb5430FsVMQk/f+VudfPimNoppHT19pHGnqWxqpYuLc+WyVR0cPPaSOJ+vaIFQst8x++aodWEbGN4MmoHZaGjqLK68l9TI40bLlEsOl0Im446K/Qq+5XyMJfjwxZwXtcAxHKAcTEdn514Cc/iyw3lCCqGJCUlDAw2WvYWCev2x9utFPWr3dbVeNQ8fTzuWtjg9oBc4bDRDRwa+a7vxyE0hFWJeKYKwfErZnB8ylqCkG+YIYhr2nTmOJxoL6gH32wqIL2ErovmN21q99pqaP/uZ6mdd78Q2M0UNhwNwTC1HU2WrRU1e2tfvltb1xo2bSi/HtscxJBY1D5d7kSDqDezBcJPwMAY4lP8ObAGElGQWz3MoJ/V/f/+H2i/nVeqd6vbLv6zK1rYWKQSbMd97PLiQKDB/hIGG3YgnZ/ZY05mX20CfqcRCnVZLL91+UXc/vKOPPvnYNPsGBToRUmeZ+q5euaqzs3NThmEQNtAuFauGiS9aDSMRB88OVSpVlc/axdC5LlwDDjT2jVCXIRAQNgXhgGeT5sSeb+mMNVvYwcA243m3RQ0xD+mUmyjsapZFJcgAACAASURBVKqVou/3Sq2ug5PzEP61tqb1YkFXtzf05NH9qNBjJRX2XdW19QC1owWZwfmMK57J2DHAk2+vF0TI3CMUDzsOBOLNxsaWqdPzGLT5sZbk0qzIJ1oYFt8sFdWfzrw/eOPzfIYfaKNeNXOtkEv6XGjjJkyI2mQRdB/9gSdNgrZK6Otgn3LYZwLs7WgDw/ohVtlW9TYOpesPugSIMYiM/Xxg6psO1i3OzAFOjUhU1rktICesVM3G1RnPlbSzcfD8YxeEswDFxgc/PwenAJpzCAg2rGTvG3bpFlCCRgCZ8bOcnglLM+fdqJOMoVmPEB2E886WYYg9I5KWFxwmfgW/Pe4VoDTO98tQO845VhHxJAQF7ueFYs//wXdX2VVHX3t9V7//j7+q/fWExgPw+yEsPH8jmCec8aY88y8HsQVnwRDO2SvYYCTSKlkjsdIP/uF9vfVJR9Nl1ktxUwMQFBGIbiuVkDPO9xpeX9dJOeWISXYwl4c75ocg8s7cu9TheP8RdkEhXiAENwUwjAV52Jc4CAeNAMUzcnVmcfwZbk5yY3OixGkn8L5jCY1WUy+wcOAFlw526RyejH103GEMDVohkgeBzYCLgi2/36LNK3kNBA9BfwQ+YD8DsyyY7JlL7gW+/FC48NijLAT68Gcc0CFULYST0dWc3v2xzj/+qWq5pD58+2cqYIo36en44JnW1vZ0dPLUB3C1jK1LUucXJw5lOu93VC+DnUtPT08MjGHhXcwVzOihA4KSPKa5guXCjYJ6exzEl1DCSW1cL8E8qeji7NxdEPTJZq9n6JHuyV0u4VOkGq7VdNFqeVKECjmfr7RfLepep6s91OpQWU1zHDo2l8XTk9Mzu19nIT5QYKLUUKZPogSacPaXc23X1tx4gIXjxszD1h4NPKXh6hpPUWAgoC+ULBTd4BS+/uu69/O3dKUzDDu41Ur769tqjIcOUMvNpMLOmubXq/qDG6/q5lpFCZoqDgiuL1OKnUQCgcQ0/gg6tfbBjU24pw2j2p+O5iKj+BLvqYyetFr6h5++qdc2S8pma3r+jTdMu3V2iBNkmQQm0nRsTJxuMGS4s2uMa9DtaX9vT/fu3jUlGwPKp88O9PO33nbcMep1lsHAsC+99ILOz89s7Png8WMdHp8qWyqq1eoq7vwnskdm9kerVWqqVYIpKtMPB1YIn4IKS8GjYQJ/Dyajds/wboXnaaGT0wvtXb2ii4uWWUbVatUH6QztUa1itT8KfCAYQjeWMZh2WT23u+M94rODxypWy+p1+5oMJsoXMrr53G3dufuR6rW66tWq7YiYkHv9jnq9oYvm5z/3kj75+CPT8ikAICo3ru/Z7oaGkYybfDrp+9rTxGTh8K/tUlktYpoTcf2jX3lDb/30x0ZU2J9VSxmtplMLsHEOX8VTnixocLqdgRsWdshKJTUYTY3s4KzhacHWWFGzC7OQBqvR9TIecSP3NtRiH/xEMhcLht35G7Ah+ZV7C0/GERUHM9AMTeHS4levFaBRE+qFb1p0+AcKcXCG5Z68FLWzL4YkADRuZ+5oFW+9y5J4CIxK0SmFXTqIA2aZTJ8QtPi3Vqub0ME9Ycsqn0cZw+QmVUU+lCEzC/SGDJm575UMSMX/+mf3V9/49ec0bA8kP5RIFFiM4VBKB8uDEiq0dzRwuVc4gFJg+LOlnZXBZsMSCusPDuSC9ra29H/8mzf17uORpij4ldIS19x4EO3w5p2gGY+r+fKeLjRVejRXYrrSnK4ABg2xskBzhhsCFBUYPEGMFNI2I/1NZFtDV+AH0zYy4ffWtdnyIaFCPKHiIqbCSc9piUwKXKzLHBLTqf89VpzD1sJcFKyzXexChktI6gwFg5/HQ4uzAf+fA87L+ojmR8EJrskKo6X3O4G8wC7GUFpk5x+YZMGh1P/Glzr/+Ode8ufjc7330ze1tVZ1gcEyJq6MOsO2Gq2G1qub7k5OTg/tXn3SaaparJi08Pj0WDm0FCh4WTSCkeeyavaHxqiDQzTvn8N/phF7ruVKhURM1Xxae1sEHZ1Ycc5Dc3LeULFa+0zdjVV8b9AztAImj8gN485EPK1SYqlPe0PtlAvKJvDbgu211Gw8VTpb0LNGw81MPoEILmhp8G+imyIeFty7Nx3rytqGu1r2IkQuU2CaIwz/cgDmhmfb6FDQyGTSKm1t6Ww4VvvkWHu1uh9ywqSuVrd0MR5a1xCfLFS6ua3MWkp/+KXf0U5yYSIFDzN5HMCmMXzA7LUUSAshDCw0OGFCZQoIk80lAxGIcQGuNVspUcrpT77/13rj1g21nzzVa1/+qkW1iwUq6qAfW8TmGraaumg37EvG96VQfOmXfkmnR8fB72s0086Vff3zf/EvlC0U7Au2UV/X2fGJ/ot/8k/0rW//Pzo+PXZThykiIG0inVFvMAlGs72B72UWxiQulgtlLRfQT4FNyEGRBsNhOECW89DBk6NTq7uAuIP1whfgicmp68MJ7N4pidOpUpmUZqOxbt644gMf4SnCZiYN3tew39Xv/NrX9d5Pf+KDCH8wyAvYQlWqZe97jk5Otbm+7n1WDzNMdjNZ4oqnOr9ougnr97F2kqr1mrNyvvDaK7p//76LR6s3Uj4DdThQxodzdhszbVWquugEp4ff/ke/qnd//hMNIYsUKpqPO34+lS2aOMKZwQg/dOErefc8G0wVTyftm0YGTLB1CmcIOq9grTU1TATkSJwyfogBNku6qZxPyE4K7C8OZZp3k5DiSSU0czFkwswlFupPGbLTZhl67RAFoNG08lmHOPe0o48pBMCqOFzzLF29tu/PkV0gexaWvbw97JVoSJhSWD9wBgF80VgEbJd0yqyLE+c+Ta4b+2gHFKYezkHZsJSGx5kw/I9Ja8m1Hiv26OkwULDgkDNmrdhbcMTONXFUKAKq0MEwrQD9BNPKoGnx2OZ4ZFIkw0QyIacjDo4b11ouro3Klv7oW3d052imeBK8EjgMDYpUjHGhlurUc+peq6sPxMEkMw/TkXkBFCIXnLBr4e+GcC5PmGaS2fU5som5TPRzDjmaGnQ8CawiljYhrI2XSjX7SvZD1jR/Dn0WejSFhKU17zFcNL4GkzgYPEGNHMKdVqYEciG4IU2KoACClUdZ3RweNru0WDUysYwiVi3Q9M4lxC7zXtjpmGEWBY0F1SwhbxSYlbpP7qrz8B0t+m3d//A93bq+r9Ggpfd/9jOnKc401XnrQmulDVVKeZ2enbiTJtkRJhK6guPmhd1pmbJYOFJgsHk47/XVGSEgK9h8Ec47gWEsO2PTqcqppIrphG5e2dP5xZlvahaxZM8AjTTbXe3t7qjbwlJiZU0Li02kshSslFIqZxN61B2qkksov0oqlknaeWDIYvv/pew9YyzNr/PO5+YcKofO090z0zPNmRE5DAokJdOSqWAFW5SolS1asgyvvcHw7kcDC+yX3QUWMGxgDaxhyZAMrxxlSZZFUmIU4wxnOLEndK6qrq4cbs5h8Xv+722GFQxsAwRnaqqq773v+/7POc95QjqvnXoQeOXswpwQFurcR1zkcjqv5mCo1qiv1cpcMDklC73T8vTYmgwtZmOPdjhuKdFP+ZBLpEfKxQo2qETJncsWDVn0Y9KFpTPa2d3x9AFzcuGZyyrHe/obP/yzKg1ryqZj/n7Tnsm8iajys26Qz4DiNPMiQxcALZTfF7DwiSbENUOzH8WULeZ00G2r1ujp5Zdf0OUzZ/XU+fPKlwuaIqalk4VZNxkqU8SPLG0N1q2bN014wCEXmPfPPvdlU7Q5IGH+XDh33imJ9VrdMRD3NjadHrp7eKTTZtuTJgWVwtvv9M2KW16at0CwcVrTxYsXTTi4t7Hlg5aFOocbmgngsFqjprNnz3tawhnCZ5yp0pNgRglUzJRH1+9DEluUYaDf1uvOAYIGXWt2tLQ0b5LJQrVkqxeMOOm/EZyyNOe+PD2peV/IHopMGwu5YzSJCY36LRs5YuDKzznEMJuzUHT34EBPXr2ie3fvar5a1lGtFUwcEzgcjj3JcJYAAWOrNEkn9dH3v1fvvPGKQ7ji06RSIssloeYYtjpCy5DwyXlzUu9rrso+mf3tWGPOxEjsyPlZzGR12G4ryxQYC76LECBwbHe+0pQiGzYmeP6ZmRhlsDhKxAUeij7kGM68lFLTvoax4CRi95KIDh/O9xDdTlPD3gMEgefWhcR/fyRyN4szysgi1BFIGKYwvZEnnlCYQPKgyyMZCRNdmGoMk5ncFdxK7EjiRgLYDfPPsFdnes8ytcSAFrG5GSu28eAkis5B6h8yYYB3fNHHIXOFHAInxgGhTGAYcKEoRuCEoTDR/VO1JmCHE1gKwXBtSJgQN3R5Ts3TgX7r0/cdigWbASUtFVTdkR/40eq89tcCzJLpMjJxVgVaoOnPjx5wjzPBksZJdnQo3sYHu4NZEmBEwYMjz4c3TUtz2MDvHqs6jGmaTfrB54lokV9OTAGjJ8te00Iz7jD44/2Nlc7YKgSvMboALkhIrwzGdfwBl6ZQzFyqw6QVcl6CIJXgtBn8FaC3QHEO8Bj7GIqOl/2R4p/o4u7OLe28+U2NWid6cOcdXXv8qjbuvqODB5vsC9UZtHTSqGmhvKiV5SXVG6dWPeNW3G0jiMxq9/RYlWLRhwC7C8R9BBONkynd3Nixeh6jLO7R/nCiOhe9P9BcLqvkdKirF86ZPNABYkjnDC8hKkG30WzWvYRmcXmKSSET7gSftaRSk6QQPz9s9Vl5qKKMxgmW8AU1T+sWAdYhGzTbgSWIMJM4bhv7SMV4WrVeX93YWKulqos8WDS+WBAt6g58yngyethqqZJLW8zYnrSVi+XUBhtm55YuaOBUvpEWiJhtnjpBEPbQ0vue0mL/VH/ro7+k1AhTP7Q4LF2DtYc1X5Hfkn37IrcIwwOGpaNMJejvzgGKKz1NaZCbKsviOZP3g/i1N94Ra51bb7yiD11+XI9du6I0epsoVwN9TIopOB1YOcRGQ0l+/bXXdOudd5UplH3/o7A+u7au973vffr2Ky/r2R94Tl/6xtf05lvvKJktmKabyqDdGoQ9jkbOELp05qxKOe7tgbqdlpaXVvRg94EOjo+VyeTNtATmCLY0Y7tyI1fg4LCLczyu45NTbn1/9s4xAZYG3olg62KlZLv4uSqF7kT9CcQaBIrB9um5p6/p/saGIR/vI2E4R1B2qVB2CNbyyop3hMsrqy4uD7a3lY6PzSIDIqOYw8AqV0uaW1jW2+/c1dXL57S7s+NE12MKDGLGGOFtE7VoXKFL+zDOqRub6sPvfUZvv/GKhpMwYRThZsSnOukMVU2mBW+D6QL9ieLsePrKZ8umkzsLhmtt3cxUxWwoJuPe0CxRDoRSoaRTfP2aIe0VgTfIhq818c+2ZAnpwHzmUJT4jKBW40aeGPfUgXmEoBzHYtT/nEUWS7OrRMfC9WLS4HoEDzOuW7nEtUfflLTg0wzgaK9pfp7PNCjI7Ikm3vkBeXkaZ4gjlpwUTbvkEwvRsWcaTu002tDsLQLme3N5N4dD0jIZDBL4IKYVu/ugbiMXG1LyCgMRym8CiMPUNvPZoymFD9TOqCHUizdCJWe5Y+zPO5nwu/jQZml2jGvcmE+df1z/xz//tFrjsvUQHLyMzjBSME6cnC2pViGgp6/YKKbJIKn0pOviNnVschA6JQdJjfIx5Qbw3eO2XLBoyBMOd36o7DFbo+e8+1iPtfTLT53V0gSGS0aDGH4+GR2ddnRva087R3X1RrI5ok3mXNLJAAvhQuhNoAEmUghLg5cYRSRQpOGdB2w7+JARPgadNOybnOVg3n4QaIZcmyjrBeqfk+vY0yCsgpEUFoF2WnaqpdTdu6ed176iYe1A3dMDd3h7W3d09HDTS+H9gyMLJUmSo6ODD79/cqhCOqe9xqmevPyEXnr1NYc80Y0kKQzYk0ODTaR1Z3vXmR3AFyif+SwPsV4ZTLRobcdYF1aWDBuc1GqaK1ftIcbYXusMvLdJxol6RTs1MSThWwqGVSzlhehpt6H2JK71StmGh/Y4giWFG22np6NO2wcVDxDGp0BoSdwRBjQqI51O+g5MYuHIHqTDYhIXXJuxBnuVFqaRxYJ63fCwWL3uKTKlrBe+stFpahJXOza0gwSveeH6JeWHHX3qR39SmUlP5WTOzRPXIzxyM/lksIsJTU/w8Avx4OHBdyidhbQhfIpNIrekxbRQa0sV/fN/9XtaXFvX+WnH8OOl557XcNxVzGLdjBKJidbW16ztefHr39AXP/cFra6uGbIA2sT+5Uc+/EOqLsyZBbX94IEV1MmFJW0/2FEqRVAUE1Ff3UFPcwtzap8c6xM/95N64+Vv66n3PKOb927r+eef0xf/9Ivarp+Yao4pJt1Hpbpgs0kOtEanZyftLo7PUJE7nWCmB0cSpXyvp2qxYMsZiuy5C+d1684dlYs5dfoEfrHTC+mm6MxW5hfUQdyYyTgIDXIGLuA0LTzDMM+ODk905sw57e7uhfjzEZk5Pe+pWPjbMkdjnRwzIUHdJt2ypcuX1rW3s+O8oHa9oSGH+iRMmmb52Z5Hqo9idoV49umrunf7XbURvCQmWi0XrYhvDAbey/JsVKtlT7gsyqdo/tiPwO5jN5OOq9Ed+PnHLZtAL+QPNOHQoReXlgwRDjnLgEOnwVXdYopIWkFqbJr7lCRRDGMdA4GTNQa7NK42X/T9AwnCXotMzkYi0hY5A4EGt2eQpGDRde2JJ7Vx/57iaTzb+kadgO9pWoL7PE1Q0jtJznE0L8gLYAGeNlqe+LDN4b1Pp0MbX2Ja2240nCUFlGr2aKnsnTVw9Vwlr5XFObPWgDW/t8Awy0TFhSLzvQUmkLkYe2y7Pw37DS683XGjAuN/hpLnKkr1D1AXlZDv74/6eur8Vf3nz7yjd3Z7GsGv5iCyhkAap2JqljLSmUXVej1NxuyG+NCSSvZGPqiwcomNBz5Y6ClN83RGNE0Fy7QQ/eo9jUWLEz2RHehnnzijZI942omyOP7aDj1w48FZp9OsprGC6vWBXnnnvjpDbE6CbsYaMrq1MRx2NByPVj++IZhC7IAQZbtY2+IskxDrDKsnhEGFhT40xbCnQd8QAoWYWEKex8SKfLocdA9k5sAqa+/c1c7rX1Xn8KEmnVPTM3c37+hwe9P4MF3MzsNNzc0t2HQQ59WN7U0nOW6fHGqxPK/Nh2FKic5GW3Twpzea6NbWtpMHSUXsOlMmo5MBwsqx5jOB2XZ2cc6fMwaImF7uHp/4wRhMMemjo0IPFfOerYGNBj5yNBI48mZSag47OumMdG6x6iUq7qzBghhO/Vh7zbqLBJ8CIjYcbxEzxno4XGe1265ptTxnaijdo6mWiOmsJQkaJPQsPGQzkTDQQeiqAhzK66ULptNsTfomFZAJf+a9TyjfbuiTH/lx5WND5dFrRWp073ySKe9Jgqg3bPMfRXb7ugbXcE+xGZwg0E84ds5kCwtn41PFMjm9dXtDr2xsWf19pbej9avXtXD+ig73HyoxxtojxE7TqaNNQMz60Y/+qL769W/o4z/9cb3z1tt6z9NP6eWXXvGB/1/+5DO6dv09eutdbD4yavf7fl7JVEGsfPniBVXKKV25+KRh0Hv33tUHf/hD+vd/+J91e2vT7tYkVlLAQBxweni4s+vDpTee6uqVy7p989aj9EiaRdT+wKvc6/ZDi3zmDo7RWRU8CWRyJVOhmah7TLW9js6vnXHMMQw+JmumHGAa3i+QFw0S73t9/azefvtd085BEw4PDmwaCw2ZB3A06tukk8M3l8dks6611QW1GnU/U4brDT0BZQUnBAswEYp2+qqmUnqOAnPvrlrsjuMTLeQy3lGNU2QMse+BtFB2cYV1edysu2HjXuS1U2BpdIy2sNhHVhFHA5LSyC7POfv6TZXRYIoQEbpxcLeg6EGxN/OR5549EdHi+bybLp+hNG12V6EghWnegnYssEjX5BkxMww5AE4AQ/u0MbVeunDeDFNgVjdiNP+sNyITTOAu2GYeKMi/SSf9vUQzcA9YY8iZlpTm59mbdTBdUrMzNMTKCuL46Ngu6/zc/a2tMM1kQpYRqNb/jwIz27OEEK8wwWATEGJqPbnw4ilCzgYPFg3+Z+iNo5Afw/9oa8+vnNOLbxzqxXcP1RtMFRszovaVzOV9qPSAas4v6wS2y7SnOAvoUaAuI5r0gzpbNFkjEEYvP9AsqlOojKW15Eh/6XxVj6eDvgJKLZ1PGvGViQ82Qg92HQELC8aWrNrieW0ftnT/4YlqzYGGQCXw1H1khJ0JvwtIDozYatpkgMhYhnEGBffS8PvZx9gixvBY8FND98KvASZwlLJhAjpgG6qECOYkh9dEvf37OrjxTXWOHqp7squVtXW98/or6tePfFCz+9reumfa74WLj9m07uadW7p66bI2D/c0V6g4oMsxAuOh1b3cDBzKGA5u7B744O20m7bZALarD/BaGquaBv6QHju75sUibLVCOqujRjNYcUQqXxhnePksl6raPj7WiKUjHnD4MbEMzSS0U29ppVKyqSnFw/CNvaBSXvRDpKCTLWPXg18Xxb8/8iRz1Gu788xGMKVZMhF7J3TVMlOIuAWYLuwKDO9EppEW/sYTynJA9PoaTEfK4aCQTemJjz6n/P6hPvGjP67UpKdcHEfY8KBZwR/RPM3qinRY4VmIcpGYdozXB2slDs0YXSeUVcNnPKwwfWCbpbV7WNeXXr2ha5mOqtmSVi5fVQrzzeHAAkaK+A995MN6sPVAzXpL73nmGVXn5nXv4YZODo70x3/4R9YpHR2fqrq4ZMiGeGMO/7n5Bf/zfKngYK2f+NiPqd2paTKMaW6uolavpc/9+Ve1g0XPpK/Hzj6m/aNjN4SIVputtnIkJo5GunTlqm7evBnwf2ycsO+h+XNOMa4CwfHY5rZAOFPp6hNP6ubdu96V4OZcLRfUbze1trxoaGh7f08XL5zzDpCigo8cOTHsZ6tV/Mq6nlIoNsRs407Ba2D6x8iRv4Pnr9fFfp+MlICGsGwOjzg59ZhlkmGPmB0DTJ7cqYkPh+2uFjNJXVyb095RTR2ckCcjN1DHxzWNSUbFT4xlPFAlTWICRhpQelrdYRAQH7dI0cRSJ4RskWiZmA6d5sopQmQCUeODCffyUH38/YB+CSkbDn0ws8exn14CphsizcAGs79iJMAMAu5wH5o1FiW9+iB34FwISYMmzjqDQkNhRHvHvnLmZwdVGaKIveO8TwcKhU4f9sUMS7wGorIRVkJSGrWbJqPkF6qqdwY6c+aCU1H5TJwmbHbcwM8yEz/nHbsZ6sN3Cgw9+OzFmyEWnIfNGuPFG0IL0BdvkKgQM8G8g2GBFLBBVLWzYoP4iK+bITGKvneMDQHZHh2dX1jR5rb06Re2gr/XcOqRNhUPFN9cZqgf/CvP60/v7mpvwgE6sm1JIHQR38t0EdMUXHcUDvlRlnCyrs5O+/qh82d0rhBTcdQPNFD44nDZSFvjQ/bvCRacM6HkzDWUpau1mWRfo/uJZfXO/SNt7TU1IVt9OvTh7MofFYXAEQ86HAeMRWMwdFuqodMpI5aWJxxDZLDEWCZjgc3uAXfeQHVFc8FNX8jC90+otXNHD175ivpHD7Vz7y198Ad/RG+/9rL2N+96YgG37vda7uzPnL1gJf/tjbu6evGy7uw8UCGdtw06uDeLfHQrhFgB/XFgbBNBTGTxeKgmvHnycoZjpwCWMfCLU/MXfVOS6V3JFR1Ne9JoKZMveB9TyhUcUVyFKowWZ4LoMpip5pIxzc9XdW//SMgu5nHzBdPHyoORP5nVQbsRyByJuKqo9oE20sGDKZXO6qTXVjaW9N7EB7gzPPrW7zA92g6E+9W7RIok9vApe4RZgBZNWpVi2SFmwFkUkF5ioqs/+pzOHDf0iz/+cWUnfb8uCgkCTue9+AEP94rnF2cdhcaKTh5DRz6zwDi0sUyw+DDRMfLsA8r13B0s0zd2j012+JM//H1dOLum5598zGFl+7sPdf3ZZ+wEDmR2+dJlHR0c6XOf+7xjbFuITJt1P4PkbvD5IpqtVosOCatW5vTYxUuOX3ji8SsWyL7wwou6cuWCXnz5Jd24eVvYUPLZPXnlqp0cKC61Vst567as59plshZkcthzHSjK7Q6+VUT/jpXF9bqUd4fNPoRimyuUnBGEAJdn6MLZM6od7TvKmI6eaW7vaN/eaYNez5YiISo44wRNRJblSlXHp6c+GIHqkB7gfUYDRiGFgEAjxWSCQSVwMULuo6NjE4LYBRLTEFPKxQKhBEWez7MzwG40rnOlrCqZsQ4affXGTN2yBxciQ4akQP7AdDNjeMzPsfVyMRu15qIcoJNGm/yDgEIIsgKvmcKUVSGDlqer3jClGBnNMHQtVJ+o1R0qk4MdFmz4mUxYmNNoMf16NwP9H1E60LxD+sLZYOr0TEfjRjuI5UFIuAY250LQmc+6AQvR1xHIC4RnoWbIGqIpoPEdDYLrOb8HsSj7mPnyguUGpUpVWw/3tLQaXB5skxXn/qBghRC67pCYh7A2YdeUg5Qy28HYUuX7C4wf0gBtzQoMLz48VGEH82hqicQ5FBcgMr5OlQ47GaA0pheiPkmVHLnDoIitza3q3r22vvDKjpLZLPY+qiS6+ms/+ZQypbgO6l2sO9UYxfSNO1vav3ug/UZdhQ88b7NEPIhYOsGnr056upiL6QPn1lQZ4ThMN92RBnSME00zMcWBvEh0tP12uJCB5AwLIvDQKT7jIcac0iTBmIrDMw8GN0lKr97a0e5xN9rhwPIi2ArHWJxkmTpCimWgNwfrfpprvs+rYS/8mbCCYZx1L3ZgDeZxYP7mX0FZhIKYgsUhTes7uvPNz2l0uq/bb76oj/zoj+mbX/6ikuO+xYWHJ6ca9Fp+GLghOMi6w54WK/OeYAqpnCcYKCWNZk3nzl6wKA/I1uhSywAAIABJREFUhLjWzZ0960aGdJJmCXLd4w4kQ7GcS8S1Nlc2hIc5HlABMBgPGPj9CXTFeE69yUCLlZI7s71GK8AA7DmAD2HUJNIa9ltarVR9n4D5YhuSzxS1Wyf9MLghVDCNNPTFgjhAXo1+R8V0zg83Dx8Udne77G2g4HY7FrTxJIJds/8Ce6fAOESKCYaYWCCVdsOfK4LP02lfZ3/sGT1+0NQv/eTPKDvsBPafY3HD9QzLzsggyfh1WJR6fLYgN2Db1gQ5GhsCSvDEo7tGQzFzyISM2h8TkZDT3b1D1YYd/fEfflo/e/2iHrt8Vbm5OVWXF5xuuXFvQwe7+9p5sK2rl6/qm1/5mpbX17RydkUvv/KSi+BcuayrFx9zBAAFYvXMWV269JiZbztbW6qfHNkf7LNf+bweov5fP6/9nS09fvVx7e7UlKoUPSkcnpy4iPBZlovEPjQDKw6TVHB8N2SkHaJA75nddv7CeT3Y3jJkg8IfKvLi0rJZXZg8OlxsvuLpAw81dm3cf0wuFDAMIR0QCIXX6nNoriHbBLEuu5mT0xM3dJAxeAZn7u9AkTDCOLvmynmdnDS0trak2smJs9yZGEZ0bNOhJ2MaBXYmsMTW8klVMxM1B8GrbNrva2WBfcLQinb7GUakHDp1nmMaNNzGIS4szpVUyqb08LCmAdotHDcyuIOTEBnsaQop9FpDDeJFDQYdEwFY5qNFOj5tCldjL+6tI+P+4llPeHdmiyrfe9DG+8rlM/ZCJHKcAmGiSyaQrmjs4a86Pj46i2l1+J2cAewn3YR5FYADcuROYTIB0QB9pWLsyfBvC+clRXQ8zarWYrc21eOXL+vw9NToRaPZ0tr6kqFcmLaINNNFGo2wi2cn5BzMv6jAzJb8IH5cuPC/aAfzXQUmLP+ZUoDImHLCYt9TzHcVGBtN4kwK7gishsHPMO3vnSZGemzlvL7xwqZubDf04fee1Xsen9feMTTEgTrNrrZuPdS439cTT1/QS6/e15sbxzrzgQ/q4+dSysznlY8RP2xFpMdvYAPjZ9D4BnENUn1qjLITsExYLHENY4FVYb8oBmeWtnaL5ufZC4GeBQ+mMd1sEn0Aupe4D9reVNo+bOv+TsvdCZgXDxCQgT2SPPLytWDCyddmom9b7sy+fxpyvnl4wGFhlznfGhuZeNKuwjBnbJw5ONXWt7+s2sM7Oty8qcevXdOrL3xDSyXCxro2m4xraNiAMQgSBfqCTDyl035biQlRp71ArBgNtLS4alwVg0MOhcPTmtpQEqGzAkX6wEzopNMTTgI5qL2rS+7q4LvD0moNxzqqN7VcndfGyYkquZLtWrLFsJjvsNZjhB5PlSNAjIVtKqfBsK35XMFTFhkUYL5MF9unx96RwS4s0CHaFj/miOtsOueYZKC5WVdHgaGQcQLyoNS7bYvjeJhMpc7m/fl7H+OMDPj8KVVJnOw2Iy+7mJrpiS7+/A9r/qWb+tuf+CVlulhrhLRMCywNZwbR46PkV+tEICEELDtwOwKl02xG/MkijzHuTUMjllVwr+KJNdXYkGlS337zhlrJkgrdI8W37+vCsz+gcTJpq33ef7fV1v3bd7yfQreCtX5v1NX6mbXgzwYNeTDUxbNryuUKhk8JBXvrzTdMWe+2G/rGt75t2yAOXrzCLpxZV3V+UXv1tl585due+CgghWIxdMkEj/GsGnEK8gKYZTOko1QuwpZw140Wgs+BTPn9g0NVKiQdHmuhXPGhZZPLbtvvv1Zv20LJTKNMVvls3lOYkzIjL78nrj2lr3/zBSVSaVXnqt6T0MWzVMdmqNXpaW1lWc1mTb1+cN0oF2CuDnVmfV39Xteuy20axSg6BNElZwJfq42mWiYaITtWd5JUazgx2QLlgeHm3lSdUd9EmZkjyKA3ULZckAZTNfsdlXhmJS2trur21rYnNq4lTXmxkLY1TTnDeTLWSRe4daAKjsjjSZgS8eyKkHm7ZltLFCImEEDPEoHZOy0vLWvzwXYQbRNaBs0Zi6Nu2/ttzjW7mwQL98jiKsBsDqaDFUskhbvp4Ezv5jpqHmhEyJ1C+8L8jzMDbif8XvbeMAuPcIQoF7SEB+HDbWXzGTvpQ2TpQYTCSSOdUhuJR6mkOLve7y8w/PUWVFIkItU6E4it9mcQmVkdARajMw0ssmiycSBPKDxgzxQe72IMpWGJENN0EFePLMvJQGObf030/JVz6rdTOurVVRvGlR1P9PUvfFNPP/uczpwtesx94bVbur3T1dKVS9ouZvR31wgNGujB/Xu6dvWaK7iLBcl1+AjZhDNYehMRQNgSAUJcAEgB3GzOuhlHCXJ8tExXcTw5TR/wBBJoiDS/8TDVgOnCBffuh0M2oYPGWJu7x+ohqDMNGRw+LPmxXiDPerbkD11zMLm01b+dk2GLEVdMh4FeiCKV9FiejmHZHlO8e6K7L3xO/cMtVVJjdQd9bd5+1xMMXRCxyMn4WI06mGnwLsL6fNAdqOHAooyLCN0IByIsnYcPd7S0sOiR/iFhT4hQMxk1ul13pOCzJwRDZWB1SWvzZb8WdjjpRFrt0Uj7x3WtlOe02TxVTnlT05WeaC6R9YTDXo6pArPA5HisXjytdq+l80sLwQfJ9vp8HmltHR368+UawpYaY3BYyKsJddfGhoQaJTyRcP9h1EknDYoM5n7aaalQKjtwjW6NrBqzyxD3Apnhizcaa7FQ1l6nIUjifN/+tKfLv/Ixlf/8Ff36L/6ylhPB/9uplbYuYkkfgvSC4CxEdvtgsMp6FCyFIuYlkAe/ADwcxhudvpMQZwtbNArAbzCHcMVIxvXCnQ01Wl0ttXdUiJf01A/8gIrzVSdEvvTit/QLf+0XdPfuHU9sq6srxv4Luay1MDgjX8cKp36kQaunzkndOhMalZdff1nv3HpH40ROk/5Av/BzP6M3XntN7Mdvbmyo0T/VNE5s7lDpZNpCSH430AqdLdeHzBMOf3ZadPO2MWLPNU5Y4FitlvzcEAPAvVwsFtzIzJEJ026qWilYA3Jw0nDgBtY0fIZz5SAAZgImARIYDkbZwREx3y2jHxStQzQ9tRNlc1j3hyC0973v/bpx41V1O0wpEz352EXvADioEKdWCiXtnNSkWMpw2Xwpr9Ggpz6N1jSp4gRVf0rNwVTdaUx55zahYyJCIa4ujD4srYiLYOfL9JpGQ0KzPNQ8jVGnq0ImoerSkt68/9Bs2KxTaWPqTaRSCs7bWMdd9rfA82PDi7DDTpsdkwWsV3Erq0cefkx5diP216e6+sTjpp8Hd3X86SAGBEiMBsNlI4oj6DnePTRC4RQL4l83EDy3/F5HzU9NW0boDG2AmI+Tet2awRjaKYg1sbgWlua1d3CgVcL6Gk21iDTBgSQdt7lpnAA1bHqIu+BeobnN5+0PGLv3oDF1tKWXSWGPMjNM4+LyzDyiKUfZCGEvE4zTDJOZyoxdTFD5D4HPooXfDDLz8o8CwzhHVCgTTvRzpuvF4vrw9cf1lVv76j48UePkWE88d8X0UjrWP/kvn9HZD/+E/uhbN3T18iW1xin9zOWEnmAEnab12c98Xj/1Ux9XLEbHZdvn4H4b8C9X6+CAzOUO75MPzz6gxu+ZqDC3i+ioZg3MfjYYMfhie+phIRhEn7bDnjmaspbHh2ea0P3NHdXbPf+zlc+2FaHgMaaSJId4Mjgzc3CGHVAoSNa+JMFkyZyYQWdDTQct7b3xLfU231Rtf8PFEN8muo+j/X0rfXmR2I9zSDRaLXuREYNL14roa/vwQCV0BM2WO70Huw9t0z/o9LRfO7V3ElTG1nCoPnb96ZBaWY6y49fQHNCddbrKpXLu5A7rHccpH5DNncioM+1ZY5NN5VQ3DBXyKEocDIg4OaRiciZGqZC2/f8kmVIpV9TmwYHNE+kGyVnnv9Gt1buI5gIDCHrxhCRC8PBcxp0v+6XDTtvW7QSpNWrh7yXbxsQuFqdW2k+VT2SUMvxT0yg2UmosHSTHevzv/JLiv/d7+m8/9T9pOYMHGVTT4BrBHmaWcWFdkx3GQyAMNh50iAhs7TwLyWNG+XeMMpy3IKCZ2RwZRnDTErQmSeJ9M1m9dvO2fuqXP6nf/xe/7UPq3Xff1q9+8le8f7l9955+5W/8Td19912tnrukytKSfvu3/m/9vd/8Ne0/3DY9+fxjF/Qff/df69zCgjY27+nO1n2d1ur6W3/zU3rp2y/rlz/xCb3++mt6/cabunn/vu3rp6mkBn3CtjreZaDW55mcsZnYa3U77BRCsuvy8oranZ5DwVgIL85XnQlD500TWsgXbO/Sap1q2OlqsVLw9X5nY19Xr15Se39HUzs5pFQulLS4tKC5UkWv377l+7Vczmtv+0jpIvu8roa9trrdoRqjqZbmKhp1j9Ucpvx3z6Uxw42pPgECGmlhruADv9PqKh5Lq9XruflFflDOZ0IQF4VymtRk0NJ6taBGZMzo+HezoIIdPs8C0gIgKZyoydTBFQDzVsSw+SJZ9UFrU8rmraU5HXTV6xFLkFMy3nNgYn/A7nWkk54is2CowIi4MbHMmmYMbGs4184PcavsS7m0oXeEnt3xQI9dekw3373vSRg9jl3dpwhcJ/ZQC6aT+NkNQyhY5G4MqYhFP8Jx7l1cqbOY1kLkyGd1UuupPAcZKW1mXwDyg30MP8tESzMCdZm01diE9j2mfi6pBGr/8+dVThT18M7bwTUeKJlzFFPNe9uNIEyP8li+p8A4RY/JI1CN+W9hHxMKTIDH2LmwyKfAhD1LKD6jMMnYNDIUFcNm0Y6GAsPPGhpx7ONUH37mmv78jQf6yh9+Vp/45Cc0ShNu1de9N9/SEx/6IX3h3q52aw2lVxd1vHOkH3v6kj5SxFJ7otPTmjH35eU5JRLgWxlrSniNRlIjFaS9xKJFq1loEbUUhkmwnQnLYTuBOus6mNEZRzdzLGCcQfcQ8rm9+I1YH3T3/nfgFLOhAn4N4eHwuBn2BvaxCpMTYzAFhagCm2JavY9+JuSZMAllCCGLT5QG/tq5o40XP6/t229apIUZI35G+w93VMhnzfA6ONx3VLIhmjECzL6hCZaitzc2VKlgBR8zxn5UO/GBDId+c3/P1EmU/kwm3VZfsVRKp92eynijiUyXghbKWedz5FOo67tq9EaGOfZr+LplzZaxpclwolKl5I6b+4KY2sagq0K+qP5o4NAnIlZzOUSXSeVjaW1iUhixD5lgUHyiyO8QzkVHFi1ZLVGiMcimfdAhhqwD1fD6cajt9K17Aaoxg5G4YyjxiFgn8ZALEpuqj3AuntZBYqxzv/HXNfnd39Xf/9Q/0NlK0gafnn6ZZu3w/N0QGd3ud5oRX3M3NrMQukj8a9p/2CM5RoLfGWlovJC15VTcCnimLPRAwI4P9jb06kuvKZkt6Sd+/mf17LNP67f/8T/WSiavhbWzunzpimqNtuZXVtUddDXqNbS/eUd3bt9SJY/avOeY5A/88I/oxps3tFid0/ve+5w+89nPamv7gcoLC+pPxqatCxZdMmtYJqjACRjDpwovtvC5sbMEfmGaYOkPIoFlCw3j4nzZ2hGW/OxG5uaqSgFr9oEzU3rs0iXdePemmYJry0s62dszxZ5FPqQQpqTHH7uiP/3aV4XIkn3JhfOX9ebNmxqCRRBSprjWL13V/oMNxSfQg/PaP23q2SvrGg6m2tw7UKs71mI1q6W5kp22cZReWl23gLRNYBf3UW+ghF2XY4qPWlotl1RrAceHaRWFewgDJOSrb2fhbqdv6Krbn6gHfT6PQ3fPXTxTfiFVsD3W6tqctrcPtXfas//Y4lzOIuVuD4r8WGNEr52+LXEKBfaCTEcDTxvYbGFo6mSEZMrN6dmFsr/WHgwCM3BuTjs7B06T9GIdiM4ZUhAJ8I3DSxFiQsiKsQLLAYjBwgdmIGcaqwk3RezBmXz4GsL5yUTLi0va29lXdaHq5hmImB0YKMQkiqToRaGMTD97wMOFkpbf/yEdvPGSYq2W4omspuzTF+a+r8B4j/KdCca/NCowXvJ7QvmLCgzTSKApmrrsCQbjvlBwgs9OtJeJDg+6A2dImI1gsYB+5Po1ffXth/rm575kI8aF5bLWzqzpzOKiOsmYtvZaqhTz3rt84fMv6j3PPaH3zxvkMDTxZ5/9qj7+8Y/4sIb5ZQpxFPfsxX3kLsp7CFNTMPY3YyNSYVt/FBWMoEUKF8oFxUyiKLXTrGho0cHGPQStBTM4qjewDD/J4tcLYPuMYZ4ZApo44MPvjVh6kV07bBkwIpsQRDe9Vc6w32JjDQ429Maf/b6y4666rbqmw77azYZtU7q9tvcvs4wOTOl4/44cRutRLOjW/Q3bf7DnQDxX42eTSWeA3HmwZQFltVhUazRUrzMIaYi9vioZKIhjrZTytnphr8aiuj0c6rTTVyFb0AGpfIm0adx25u0PbSW/v3+gKRbsMak7GamUL+m0Udfa/ILiY0zzzMPQcq6qrb19tcnhmUyd88L4QUNAUeaz48HAAJX7is+nP2ZiJaskq53jY00SQFk8ZCQQZq3YLuRLHvd9iLBoB7OOrIfYJQG5HWqgK//wN3TwT/6p/udf/+/8cFdiIVwvYSpmiMEO4XwBZw+od7AHCn+C07eVL7PAu2iHZJqz6alhIe3fxQTNocadwpLXlu0jpbIFNbptTy8IFIn6vfzUdS0trGhQ6+nmi1/QQnXePmSYfw5GAzWODjTutFXMJXWwf+x78pnrT1l3VllYUbM31Osvv2R6LctbDq2dgyMvm3m2eV/oaWYefr53nQFF4Qv3Mq8bqxggOxh9iOsWFpf18MGOCsSsct8nEnYeQDzYazd16fwZdQYTvXNvU2fWljTotM1u4l68fPmq47dL5ZL3hV968UXlckVdOLeuRrOr/ZNjDacwoCLJA9d5OlRySiMRV6M/0oWlsmKponZ3ttUeTHR2fVn14wPNVyuGDpOZvJqdjhLJrJs3NFJQ8WOwJVsnykY7CM49e8HZQh/YiqYQaDNpNbx1V9guDUM2Ss4pttjpDCzSZRcB1TiTSOuo3dVpGwJETCUgKLQR44GGyaz/jjZTAjEYzqxiqiH6BI+2gll0CDXx1xsN+yrmciapHJzWfG8tLc+Zfp7BuduILDRx9ouQqjj3AsHFdO2YDB/z9zAtoh/izOoCd9LEZiiQuOKz7sCQF0g+bcNYxOsMCIMekBrZNDw2PJcJeDLKL81JxZLa6ZR6maIm81VNt+8pNuB6SZm5eY2XZwXGLyocwC4wAUp2J2kmzHftXwKLhJstQGShgASIjM6fcZTugJuRFxgmle/oZGCYzaYeioyp9HR0U+lD157UC7d3fdHpMvMZjC4npkIyKt56Z1NPX7uiuDr6wpdv6CN/6XmlES9FlvJf/+oNfegHr4eoYk8cYbIIWeXh3w2bYRfBQ24WaSgYDvyJJhXHRUdEU76f1+siEdFSZ54whsgCMhuRBIDMgvguhI8FUV6wygwLvBBLTTdLBxyYSHyfnQEcBxD+3d4/3IAWjKIjB0aZqLlzTy/+53+tVLeh+smhMGrAooXM73a7afrqwdG+b1AiZ6vlqm5v3veYXS5X9M69uy4m1AA6IERVQCHrq2f0+rtvq9FpmS6NDx3OvMMpOOtA1VzKmHw5GdfqXMEFBu8v8i6OWoR+FdTkMOyPvavx1EYWEL5Hg5EdsWHJ9QgnSwILNDVXKppZVi4V7TSwnC3bnflo0DWds0Ku93CoAZ8lez6YWNic44MES9APUaB8si/0fokHk4ZhGlMhW1TC9FFWsRwe7EsgcGB/Eh5IHioO0MNxVwt/95Nq/Mvf0q997Kf03qef0UIyRD2jn3JMRJRWys84sY+CEWXRWznlJiM4O/Bz3Ed09jNoLdDWw9KVP3YA4GtcaxTx7MkyOb9mWIwWcNNBAvMQYd2oe5eWU8rJjm/dfEu100MNOi099/RTOru6rt/5f/6NLs3Nqwo8kkzqwemJKnNV3X7rLcOdULhrnY6ZZCib6dJpfGg6+CyBZijipB1SpEnL5B7m32foBp8lC/dioWxB5Orqsk6PD4MXVTbr3cTp0YGWqnNmPm3sHtq88akrF/Vw864q80uaK5WscSF2m657Z/uh3t7a1JlzF7GW0MbOrt0ZKJ7s4LCPqjdamivlNEcwWaOtk0Zf64sljRJ5dWuHao9imq8U3XjhdUbHDpSTzub9sxhPYlfDPQQsNoeYOREzJBsMJ5gE+t5p2Byz07V7OIwpZ75MpmqNIOLEVc4iwlWY+AuQUabqtwa6dPmCNh9sqGM7sImW5opO+MTRu94FikcLFvJYOKfQAbGz4o6YxQJQBCjUxDgDhbHXpcjg1gw6AySWSQC+0YXyNfaQA0NZFMWwQ+f5CDs45x0Rocz+MVpPMDVxlrMY5rox/YCmIKzF34xilEzmNaYZi42UKSRUqc7p8KCucTKu4sXzOmT3CCycLbiA6vRYyWncAX9D8m4urP/XJ5iwgwkHbFjw88+BcQVN+dEOxruV8KYCRBb+G5MLF8AQmZlkoRPx3saxxN8pMBzkH3zmKb367sMwoiJYQ/SYmHrhn0qk9PY7d3T9+jWr+9946aae/+BzZndxYMDE2t5sKpOeamGp4Cpq2MqMie8UB/+7P9xZVxrBZ5H1BTdfWJgFYgMHAv9vEDEqMJ5+4IongrEcxTSIo2wZ6iUm5IHQoYQbiQrC3oBCwrThL0XeVsG4M3xvyJiZFZvIo4mkz0jcN67v6Wv/6XeVbJ+qfnRgLQ1wAIIqfKWw2KbgQHtcW1v3aEwkMloBbNTfePddnVk749eBin//+NCHQj6d19bBno4apyqCD6MXIESpj/J3rHI+6wjYUkJaqWT9LrOpvDHu43bftGHgg34fEWnoftHQ8NmtLSyGrjcVMjEy8bRasMGyWVVLBVXzeZ0M2qqm8t4b7XdanrDIfUlMp2qSDppM20CTe4PlJpckA1W22zUmXet3TammtlA8+PyL+ZLTVWH2cO86tsW248Fbin/mvqIBOR21dfEf/QPd/2f/VH/57Hn9tb/6yyrFen6Ys85LQvAZJljHIUf7uFArAhXZkbuecqKQjWgafgSnuvEIky+7GIt7mRIcJhTy0YMbcdBSwJBjj5TAS4sIifHI9FsgoGmyoi/9+Tf03PXLevNbX7agb2XlnL7+1a+rvLygv/LxH9fW7Vv6+pe/5A4VkOlk99SJpRMSQmGEpUPmC/dKsPtvP5rOsAgJSZqh63UGu+ms0FLRUM35MyAFE2iNvQkHGT502MHQDC3PLVlrdGtjx9bweZic5Aotrei9731Oh0xQo7GLF5Dca3dwIShosVrVN1/9tmFmswU5WL3YHrmgPba+qJNmR80WljUxJXMFVVPSXq1jhGPYbZtUwHK+O2Q+JBV0oHQqsLayhZyOTk5drHgS2WPmi0C5HcdvYM+DLQ3NA+w3xKLzlbIb6cMmzQ+7mrF93tjVEPleoAlOT1XvDPWB596nm7ffNiS9OFfU3c0tN8jNLsLihNX6MLrQIM1XS56QuAbhXKJxY6c3CPKFbE7tXtuGwxTaGPo77P/RjnWhk4ciyWvtdtBjmYbm+xHDUXY9nHW8ThoK67mIwZhM7fvH50oxA8alEcKdmlBE4hZ4PbblT2EZk/F5PSVpc5rSiBygpYLKa+saJJPq1VpavHxGtRu3NEpmVXrmKQ0fv/h9S/5HEFkkIHtUNP6/LLLvKTCPlvwBIhuxn3m0b0H7EujLM+oyO1fgszDdhMLFifHBZ6/r9XcfmH1lgZz9xaQCDLVETG+++pY+9Nz7NEpM1To51FK1ql5m4o6Ov6/XTuvundu69vR5JZJjjYd8eIF1YaUrk4onGFhALPTDYj1w+iLr9ejg8DTn/VCIjrbJX6gyERwS4LWQww4kEhhraIbhsCWSM9gMISHYfdizmGnEotpTErc+e4Xgs+ZzJnJQjpiGITsG1X9EUIj3avraH/wrNbfuatwlfCpmPydiA6CFUiyOjg78PunwyVpp030yJscTeuvWLT1+9QkHV7GnASLDsj2fKzr++OHhrnK8L3dcA1vIsH+AlMAUgm/XhZWir2UqQe74UEftvp2A7QnWpyMH4uMw4pMgpCGQHICA2uOhGV9MQ2TScBBdXFjWUYdwtLR3J/VBX+0+yZcFH0DNyUCleFqnvbbKJCnaJmaiTKGgKWZ8qYTuHR55D5RJsYzteG8ANJZMZF0gQ4tA+Q9QBlAVODv+uTQRtUFTmd/8pBqf+QM92+vrN3/jH6qcQdg7UtYW6gHipEFhguEXcvhx3wUOR7D2dvZ8lMbKgx/+kcM5uuciKnMylTAsAYTJLYFLgScvT7ppDeJDpYfs4NIaAr3ksl7CAvTRifJD9VrLy1uy6feBJ8Z9He/uanl1xcaEWxt3dXq87ykFEe5eizyWEJTFZMRhVnAYXD3YIUWxugHShX4a7v9Wp6sMGSTRNG8He3f7IXedqg4cG5VaJzVevXRBg/5Yr9+6Y6ZSJZtSJZPzRLuyuuxz4i/92I/pndfe1PmL51Q7bejffuYz+vhP/6w69YbeuPWOHjx8oHPr53TaaPhzL+VzeuPOtp5Yr6g9ntpr7LQnVasZrRQL2j48tZErE12pCFtwqE4/+CYSfmZHkWlc5YWKdrf3lC9mlYGAMugqQW5PtIMp5EJgFxAg4s1mo6dqORtc37sh9niFSOtkQrVaS41GV+PhQJW5tBod2F05ZZNYsKRUyidVazdsxNobJ63Rebi3YwLCZMyU1LFzPd5p9jsbTAyXsp8cJmhOR8rEc3bMqJZhwWG2GZl3tokBCJH0HCcUEQg0rc7AuT2Qe5hGyMbC3BVWrwuKCxDPKbqe4HnGtMMAwMQNVGfL/VFfhWII0cOZANiS5kdzcxotV1VlvzUaqLC4pF6m5M9k51vfVGphXrEL5zRYX55NMIEk50P4L9jBhMklQFm3vgzFAAAgAElEQVRMKI+EltGS/5EdzCNdzAw+C52Pl/1W8498kYCVZvuZWYAZh/MPXb+ul29t+UTNkAXorfrUbB460ftvvOvF3sbGpn79U59QigObR9JMMmnYy+nGjdf03LPXFU/XNBlUFEvAt0f/EgqMzQ99KMSDYVwKbnjoHCw2jZb3MzsGw1+P6krQtgT76gCjeRdgQVb4Q6FxYly0zA3al9DRGyyLnJUtwvwu9hg3uu24De9xmAVmGTiePcps5ZBQfFDX65/7Tzq4eUPjbkvdVs0Cz0Gvq1a7qZWlZW1s3PNkRceDYn17b8/qajrvmxv3tby8GvByXj92EOm05qoLOqzXdPveHce+smhsIDgDiuJAJdudGNqYdH4J5T/JkkXVexhUBqsLU02bfY0SFBgOVKnDQT6aaO3Muuonp+pAwR7HA7UXq/VkTGeKFUc39DAKnQRn65NGU6VcXrHhyK63ebHE7xp+wUWYi5IjnpWFYz6vuwf7xsbtFRSjky4okymYpOmD0VMNSYF0iBzqHLUor+H4T9UatDT+1Z/T+Ftf1tnNTf3tX/uHunC2ogRMH2jRnsrCNba3Gs1BlKgaxXME+DNS/DMimiDjUKhw3b23oYPg+1LssYZuSsDTQ64MDQ/TL+U67GvsXwbjI5N2N5uexlTHbBK2XCHvuAFYW8NOX82jU8XSPDIj9Zt1vfXmDVuyJPI57R8dKDe3qt3dXU9uAQIf2QqFw4SdCl/kdcAiM7Ts553iHDD8Trfr98zuLkTwUhhTbpKYQmz8GYvp/Jk1dVtNG27euP9AiwtzWswmNOz19cTj13xoVxYXrOJfKJbNQOM5+qMv/7mefOoZNU9q6sRGOjg4MOy3d3jo+4WF+Xa9prMs8Tk4el09bIz01NWzah4eqB2EeyogWk7zLI/U7tMcowkD9kGCkFKcjJhGR+PExLYv6FSAyJ3+GEHbuCKwm8zlUt5r2q2DYosZLqcRuyEgpclUFSIM4gk9dukJPXi4pQf7D/XY2rI2Nw90+bFV7R0TcS41esHNg3NwaQU92cB2MXzeaJeYILOphIo0hT2Ex4hxgyddNoEbRUqnxycWc06mQF9JtbpM1imlM8BguNpzTXg+8YlLu3hw21pKYssiTplAM+ccZsfKngZ4jMbJsK6nt4mt9ytzeYtvcdq34zTTW2ai5MK8GjxbCIUeu6hErqTE0qIGtaa0sqzE0rzG0KGhKUcA0HeU/JEWhluLZaHNLcO1i5S83weRRQKtYOk/NlbJ8xIMMIO7MoeuxVrsYGb+ZBSFSKjJiPZD16/p23ceaJpIOTUOZpCFTogF02l30jdee0NPPvGEslhBk7sCdj3quLtr1uK6f/+mnnn2SVN4gUbcWHrfEa1fweyxsImKTIArmDoClBaU/WCbFNKwS5j9sSYqgjhm3VpY7gfbHEbN2Z+gfg4dYCgUYfgJiYhRx4tqn7/N2eJoXUJRgYlmryu780bdsxdGKdt33/naZ3T/1a9bGHay81BxHGKxZekAE0G7Huj+xl3NVSqaK8/ruNGw/qhSrmp7b98BYw5ik1SBstztmHp6+/597R4feQZj+jlt990IcNM7pAvrkNhUFxcLqrX7WplfNqS22xwY+sBvirE7+D2G948vnMkf8ZjmklkdD9q2T4EqDJ0SsRbC1fVSVfudmh8krAFPjzEsJFcjuL6yJ0WbAXWZiQwbHQ7WdCypnW7DSmKmPP5qphamq0Ku5EnJ+g3HUgdbGQ55ikSwNw/NB9j78Q8+pcqgo/gLX9fHP/zj+qsf+5j6k56qU/zFgjm/PaGidgKowb/bUFhQzHHN+M80NSaBcEBDQ47SVMP3hIKDApr7npA2x91CXY60W8Bas8YIvBzzQhoDmj0o9fjFHe4fGAK5cO6sF7PAq3/yB//eVvHXrj2uL37pC4ql09ra2df+0YnFhEwQFA0W+izsOVxC9hEMOyayqdMbMTFEu2UKue/LsBPEj20GWaFYx4IFC3cckBv1E80VsarpK10s6ta9bRWyGRWzaTtjX7pwThfOkXx5bBYczzYHLofsV7/2ddXjU106e1EH+6daOrusl159RcVi1d+PsnyuWtLxaUMZnDtQsDf7etBBvJgS8kAmbvZXlRwuGX0X9w7CNatb45qrVi2+xCm5mimqNuqoTFFJ428mLc2XVT8+sYP3VDmVvVsZGbYFccAQk8m+mkQjM1GeLBSQE0NeAWKksViYL2t5bk61k1MLPjGpxCuNXQrTBbWR1E52SAvVonKZmPptsnLWtH+0b6+4dqsR9Fd2UAbe434aO/vm9LSjeCra7JKRM8JyJqMehsKThGM2LLmwNALoLjBZOfeCdVHMtlvocWgwa/WOmZ24j4PsEH6YzNAg9lUqh71ochBTOx0yrIiayF++pIN4XqVzl9QtpzV8eKTU009q6LwYKVbOK1EsKHZ/Gx1MOC6DnxgfbrDvp2CwyzA74bsKTFDsh64/2MUEBTDfz89TYKiAs90N8BgLOxAAOsjwc4QSBXM8B/eMR/qh60/q1bsPnWPBYp+j1TdhPOwmeMZJvPNU4AgOmGDQecMhf+P1B1pdLWthoeoKHRLXDKiEc58aYsO+0F3yPtx1RQmFQQ9kgxAfFDMCwqxo2EomCjYLmrrwezlkHIoWGSB+B04Lv4+vu8Cx1PcUEzB73JdNf8VCxVMa75Pv5XkI0xLfB37LPoouic5p9/Wv662vflbrc2XdfftNDbptd1jY8dTqdRfjW3fedRrgmdUzur2xqVyhaG8kul8gh6WVVTVqpzq7vOoMmfX1M/r6Cy8E+q61MFkdt3u2/cmmYG0FSjkF5vJKRXsnNa2vnNH2/q4OexMVUN6jFWiDi0PBjnyOonuC6eRsZVE7rdOgCRpHTgdgxqORrq6s66BbVy5OOiUGfTQpIWuDQw2qNfcW8ER32HfXTxFfWVjRa1t3fD8xA9JlJuNocPJW8dPY2P0L0SmZ7iyxWbS6i7fIwNdjNB7o8Pyc0lfPqPDFz+vx0qr+/t/9e2YsIUJjgnGBgclmq/jAHnNzMkGIG5T+fN0Ggi4UAfL0ct87oNBoGHGNCB2zqRp4AiV+eF1BGEeRd9MCXd5r5jBNQ+Bg30bsApPrzoMtx5zTET/cuKOTE8xPE3q4u6txPKWNnX1kxzKxkpBAHHRpLkxXn/rzxVKeIgg0zVIbwSPPDfR1iBMUIjppILWTkxNPhdjFJKdjLSwv6fjgUHOlggqlgs0ys+iSasfel5Fiu764rGevv8fQLL9jYXHBmfREHpcqFQ36I33jnRtaLC9YY3Vn866Wz6wbkjmxWDK4T7BQ4r0tLS+oX2vqXg37lZSKcdmwlbjsInZNCRraSZg4YIiyL8V/C1Zlt6u1uSUdduoqkC2fJr0V66iphoTuVXAUHurypbM62d81FZnrOFTajMpFDmZ2LiKy2ze6ISosYbifOFeQFiwvLaoPjJ2MB6LGOGZbG+C4/pApITSwy0sVu0V02z0XDq6Boz/6PTte5JxLFPZ3RpNo9Gmv3fwHrQVnLY1HvQmcmfU9MyS7il0eAY/ucFnoI1aeWELBvhZTSssIEJs72TLsgnlGELweN2r2FbMPGmuEbFLJ+WWNrj2pxNXLOm00lS9mFD9tql/MKj6/qD5nXaWoVLn0vRPMdwstv7/A0BnSpIWclMhNOSows+yX2QQDzk0n5B2LacnsXFgYYgvP4jeo+wNM5tvYX/vgtat6/e6ORXcZ3mwMBbacR89TCYZPJ2rBozs82FdB5wLc9KeffkEf+8vv8+RiUWMsGMYFjUqk5fHOJKj7w8QRiWEi+nVAn22zHD3Q4WCwX1Ckc5jZZXDAuEg92suEw8QeVRGTyK+ViSSabmYuvPzOQDoKsJjty8xkCX870IjDhKKlNAXGYiyibvfu6cv/8Xe0nE9qZ+OuJoOuBt2uF3IkSy6vLOnevTvWs1x/6rrefPfdgDHHEjrASwjRY5TvsTK34IkA2OPuxqY6o4G67ZYnwlp3YHiECZIbszcc2i7myhqRs02VClUHi+02Bj5cYME127jg0v3AggoxDqZja6qFTEHH47Akxag05FmkHA/w7KXLOu42lUtkbGeCXgB8H1iFg7s/BRMeBbZat6NMhv1N0pnhr2/eDWFKlG8onumC0omMu8reCA2B6XtOGmQSI8jLWiRLN4OJZX/Q1UkhruKv/pR6/+yf6/FiVf/93/kflE/LuyHiHexLRdBcDot1OsToukaNxneKTGheQihUaDICaSRAq6Hp4IENvmWzezRECgS/M6aKbI74iKC1AgbhgEA1T6Ty/Fw1uF63mrp/97bOrK5YC8GBjXULBwc7NTyzRvG0UnxuzVMXEdhK5MVTVLCTwabFxZCog25YbgddiDeEXu4Dq80vLujW7bvBUyyT9f8ILsO+B9eAtYUF1TstdUm6rHWUTk3V67T1niefUjlfVBXPseHY7LFCOavToyPDYNeeesrX+8uvvaqF8rySuZS+8KWv6dLj5/WAeAkshYZQZ4m9yKpWa2pxqapCKq23HhxZkb6cJVwto6MatkUFTcnWibFHHCpPqiRLa01NJjjttO0nViNmm1jidEJ1IpGzSXWbPZWq+Kn1tL6yoEG75aYkn0urN47baonYCYxz04mJ2j0OdqZxdFo02EwU2K7EVC2XfY2A5xw9XSzb8uXoYDd4rQ1GXqYzcbLDIvKY5tyTfTaYV3rKGAw9pdCIBrhXfhYNnOMxRsNMI432jPM1anaIbXYkPQ086IyZoQPvoNnXeH82DY2uTWVxbvdzBfuR7B1p5AyjIBSejqYaVPOaVOeVe/5ZDXJldXZOlTgzp1Qxp1ix5MkuXipogglmMa/Y/YfNqUd5/0UBq+bEeySq9BsKE4eLhZlfYVkWcmGYYAIJwNMIYTfWxMyCyoDHsI8J2QaOBvVEFHYhjGrueKcTvf/xy3r9/o6myYwtxskUCROMlQLOsJ7pDEzjdbGh4iM2Supf/va/06c+9fNO1eQ5xd4Bfjj/nU/LoqZIGMlrn00ITnaL6MqeYmZ/S8Qge0RP9v5kpumPmEO2vp+ZyAUqa/i9USgVuTO2eufgmNk3RDki1v8ERhEun8AvAUYLHUTQw3CjMdWEoDKbP7aO9JXf/x3lhk21Tg50erBrlhkjOvYaS0uL2tvbsbvv45cf152tTRfyfLako1o9WAA5IS+hxXLVEwEQC6N+o9dR7fQ4uC4o7eIfn2J6R5T0VFmN9fiZeR3WWyoXKuoMB7p3UNfq4ryxdA5J4/fcjLBOIlYeB3I1k9NpfKRxd6BsOutrhhVOvV3XYwvLOmyc6j3XntZbt277QaBpwCgTiGCI/Q806RzGnB1DBdzw2WJB9w/3w0M1xfuNNNG8ctl8iPXmXnaZZAqBXjtSsVRQo47vFVnqZLzAwhnoMDZQ9R/9HTX+l/9Tlwpp/c1f+G904fy68jFyPph2yekhtCyQRkK2T3Ahn9l1zAwFg2A3qKf5mqFYZ3cErYLthFxsmJ5YHkSqGvuehbucA8AMRj7PydQZLdZksNfsdfXVr3xZP/8zP627d97V4f6eDvf21JtMdefuHe3u7/peT2YyFhLiwTZCgW1xXWjoSCHkQEGNzqTH+wixz+zvClpdXdXGxpYLPNTlo9MTHzQYtS5U5zx9M0nxOVy6dMH3HE1MbzBx5G9mMlS1XNLy/LwunD3na8PUA911YXlBOw8e+Lm+ceMt65U2Tk8cihdPTvS5z39BC+urerC7ozPLKzo5PlKqkLXD9eFR3bsRDv3Ng46DCs/mU574yJ6pFDLKpicaDSZq9MdmI9JUgUr4IAc96eG6PbQ1C00bSn/gvLNry9re3feOMRWbunHyIp6DM1ewuBWnAFwXxhSViPpLc3d2fd331/HJiZf+5NyQTcOHxnBLXPTh4YnyBbze+B1p7ewcKpdJuikL3m/h2edMMoOVZy6PUBIqcnBQ7vSIruDQj6vdHjpwDXZfaNrZCQc7nWDJH85hJ5RypsSTNqrl94J0kEBJi59Oh4LIedlqtO2ODAutz34unzGqgf3rdGVRhSuX1UillVs7o3gOR4ATJRYWNS4WVJpfVBOH+WrFUofvVfJH7JwZR9oMqWhn4h3MOFgRfLeS/5HhZSSg/O4C82gHE0FkwGYUGBcy9i+RGDOym9TzVy7pxtaBGQsUk3TkJowJm+06It5WoP6y9g/JkhwSD7Z2Va+3dP36Jf87jC3+Ix2TRY9RZIDhLHyjTDkORYA/IQI0QHzelETKfbrMQFeO8A4iAqL9jeEy72y/a1ET4Wlgn/5ZEwuibjBCSExjjcKqzA6Di4+FjA0V6cOjBXLwrItgs7ENMk1q6DX0rT/+PcXruxp1mrp/8y14t76p8HNyl3ZybFUyD/b2wV7obnpjleYXdFRvOImSTv7MwrJOCfmCUTIc6aTVULN+apW20gXb31NguGnJFQfvvrhU1HGzY9PFdr+r+wdNzVcqwb1hGFIk+Uw8ofoFk9U+VSGR1rH6yrLlcVwrhpbADi2dIwNk2NNcZd6EhHdu3fao76Q/rEpIChyNbMmBJiKVywdmzmSsh8dH4TBV3H5ryVTOBYaHhcLIuAuGji6B10WBQYTHfYK+AEhrMOw5f737P/6K4v/6D7TaPtUH3vsBffwv/4QyLI5J1nSsdWRcyj1jGIKHPlhwhF0GGopAG6ULREdiONSHd+qRNgsWHEF1prkDFRu+CfedNQyZjP8+3qvTMcmwyeWdHvg7v/Xbeu6ZZ/T0tSf0rW9+Q0eH+7p88bzu37unr337FXfq7//QB/TGm6/7wGs02/rwRz6ql1571QmRTvvsoR8LULY9qxJxm47i4WZYZcyepqv5+QXHAPDfOYh4DyjZufV7drGOWYNFRhM0fKzsYY8dt7uqJONmdT33nuveQ6HoJ/aYZM6lJQSaW3ZJRov1xBNP6Ysvf0vPXHuPvvaNL2s8mOq019FJq65KNmtrnlOSSnPAnJjFTvX+Dzynz37pZbVw+oXu2++pP5aWqiUN+w03ivXeSAk7a9CtR1Mhpqj1pmFI3KdJ2uxDPIFQMSGsjg6/7+KDAa2vOa7d7DeIn44mVqB5Qrfs8zWk8JKAOnB2DdIBQgbZvwB1WXQHPDkMcQaHhzVduHhO+/v7Gg4nZm5xyOdzKZ2eNkL0CdkzuRBYFgw3Q1Q7pw0CSc5eGIXEuHuxge3QFCbn2Jk97VbXgtZUJmGZAk7QNPU0VPiOxSYxNxMwDnFpDgQP4gnynvzd3IAIQOdGpJrPqENo21NP6Nyz7zdagtIovjbvGOoE9wFvkkiGalWJbC4UmHDYQeIM9M9QYGaZGrMJhv//jqW/A8ce6V4ilth3TTDOf7GlSrDv543xoeHSG/QzwYHZRcirkKnee/mi3to60JglP4dCtKQH/w4XGSplEDEGDUlUZJTQf/j3/0U/+3MfVxa/JABN71/Cbsl+g1S0iFYcDn4OdNyTg63CjAcWCkKAKVxYokwX30SmIQdEzLBPxKgLy7SgHg84fMR8nok9bXwZdivBgM4OmI+U36a52pgqgv2Y2mb7F/Y1BvKBeIKnlnptvfWFP1B/77YGzboX/5t3bnlvUqs3w/7k+NCfFZ5QLNgPjk69+K4uLge1PNGr/Pdy2V0x2Rx4FD083POSlvdU6wZBYgwmGDg88aiZhC4ulXRM9khxTif1mg47AW6iu8fKm2Lla+y5zFfCQrRcPKm9UU8V4B7YdsOhFstltUZdrRXKTjnEQ62LnXqPohbTfKms46MjDZIxQwV0o9ynsF+W5xbtvnzabJiGDdaeS2UVT2aU99ISGid5F0Mz3PBqs84EeMGiTUwNo2san2jQb6v5Cz+u0eYtrb72ps4uL+k3fuU3VUwllE0QpJT0we/eketoD7GwIwmQZ5hMgVADFTTs/4A3LPK0FVAUGgWRIpmJbNTZvQR7/wC/jr345g/3AYcdBxYRyniCsW/h962trero4ED7uzu68cYbPnzRG505d079UU937t2zDxk2/SzKYwVU4Sk1mk03EHwWCwtLpuOe1thzRJZIhjXjLmje6UWCVnZNBLUV8jnbyLCXuXL2gov9va0tpTJJWzsxTbOjXSzmtLayovWVFZ0/d86am+rcghsLpm1PQIOetnce+my4f3SouXxFByd7KuerevfBpnZO9lWGtTeZqjEeanm+qoMjzE2HWlqr6Pb9E9Xj0pPlguqdtlLZkgO/EkRhpzKqd3rKICjF0iWf9Z6KCeKwVjd0hhKesj9ORNlOKSbvuIrFnIadtvVdIB9MM4N4WoPOUOl8SuXynPr9ThBCc7/3ep5WefY4a/b39kyKgGjT7RJDDWyW8veMJz3macqNmYLDQdgrA6NNJhBHeNonJlsQmNbuBOd3ihnu1rMdbohBCfqkmWWV9Ybc00RVJNNqd8hqiiBCSzEglRQMXQJPhxY2kF1azY41QqY7E6Vuh/CEknMFtWJDxXNFDTJ56fp1xVaWFMsTm5yUqkUVixUv+EGdx+m4tVYOXfteL7L/GkQWdhePaMqRs/Ijn7Lvg8iCqDLAZyETJjDKZiyy4EnGRBO0MHRTTDBvbx9qFCPadmrbBXf/5NtHFMIQjBwmGFN3YZH3p/rcn31NP/nTH7XvjmLYjwRXYi9yw9YmQBXeyYQCwwVwgYlU2jOoi6ktGMRELgOmooX3PmOHUWVmPxfKTXA/eGQlExEC7OBrBkjQSERjU+TOCmMMmCRimyXotMP3eMnvhT83SsQyIzqZXcpooLvf+LTqd9/Qyd5DcnF1uLOlpaUl3d/YtGIfuIIDkBu8UK3o3samVpbX7cWEirmNun7Q12Klqt6gp/nqvLuim/fvWll/hO1KMmdok+WlvehYDGfTurRS0fbBoeZL84ZNOlOWluw2sMVwCkQQ3QqvL/YOSWZ3L+iPxl1rWmbXfLlSUU8DVfw1luMslIfqmdk10vrCknb29zRBNwJODI2X5iOb11J1SW9t3rUolCkYBhoKZwoM0A/3m50WItYWdG4+mwa28LNl/TT45o0nAyVjY+1fOCv9wBlV/+0fa7mY1Sf++qd0+eJZ5ScDw3ng4CxC2QXaaijyEuO6W93v1MswNc+yN6zen7lD8M+B2mi4x7s9i9wI3QqTsrtV09iZmKSdnYdOPgSC5LWfWVoyC47uF13E177yVV25csVBcbXjIxd5tEAs5+lc2yymF5d088FdNVC0Z7P+fNhXnZzWvFD2JxVZ4UA5tsCv03WRMVkHCnksFnQmeL51O45BXsjP6Y3bNzW/vOzCZz+v8VgLhaot68+fXdfywqIeu3RZN956R88//wFfj3fefkvnz5zVaePElFqe13cebOq568/p3/6Hf6Ol6qpu7mzpAALKHJ5cI52M+or1WfanHINeXcjo8Giko8lIl7Iptdk95UoadBBco33J66TVVZaFNgdrPhtsZ6ZSvd21eNiMP+ytyOfp9YLL8ySpdDamSY9rHmyoiA5uDqeqFKqwBtRtddQbQOeGNQXcjPqeVgrftqnZYVxn9mIwybiOQPXk5QBXtds9kwsoOKk4woCpev26BvzORNpkgP6ASSTpHCH2M8MJz9XIDTMsWoctRuFl+P4BEzvwENfxKOKb6WY+ilBAclCuFM045dw0EQq36P7QZIoMXmm9rjJk1BBwRrMDnZ73W4bRm9NoZV06f16p1WUlF6rqxlldpDRotom7dfBaRJMLSNB3F5iZ35AXPz5QwpLetuieWILuI9B3Q6BY+BoXjQIS9i3YchvD9+QQIpNdZEhT9M8ERwBjhl6e8/nG9PRj53R/e0/dWNGLfRTUiQR0WiYVCgOdCYmX/NtQsUnoAv7D7/2pfumTP6M44iZ8wZTwDoboYVgd7i6jQy8Um+8wzOwcHbHJXIyiAz5AZeH7eI8WYUW7mtlBEA00j2CNGXY+E2daCxLBaS6KkY7CD7I1FGHKskeZD8HwPdSTmS0J9FiTj9DATDnAUooNe9p961t6+OY3Nazta1A70tHOthk8xyc1K9hPTo91fHpktTwUZA7pufklL1NPWx0NEwnVTuumuDbrNVM4e4Oxdo+OlE9ldWNj09MDzJ3eZOhpDg0GyZpX1la1cbyt1cqijmtt7dbaipGEh6YILDii4jLhdYGNIogSsSwiPyw7eAB4sxSzEkv3QU9VlvJAp8OR2pOh9zCknh40Tr2rwjIGuIPPf3V+VZNMRjc279lkkv1LKp1TOolNfCzsLyJhrdXepiVPXBRYglMATIO2FgjL/IEJI/WcVPn1X1Ttn/xfOpvN6MPP/7A+8tGPKRefCDJPFpaP91IYkuJJhjkiC/iYcfog6h15yqLYmANih4cIImMCZ0c5CDY1nhWiqeaRN56V60nb2DNpbD/c8vQSbNonah/t6N69e7p08aK+/dLLph4fHR3p4sULdlBeW1nT1taWiRy37t3X3Mqq3n73pjPhPRWlgmUIyK6DAKchzx3qMnActz7Mqer8nCefXLZo1hMIAg1LrYVSvqTLK8u6+XBfCwsLOjzcD/uowdAst/NnzunC+fMadJu6/tRTSiYzunX3nt7//g946krlUrp145ay+eBOfnLUUG861A/88I/of/tf/3f94id+Uf/m039kq6ClYjGkU+JNN+yo0Q+R5XOZqZ55/kf0H7/wVS2lZs99KBQsx9GRnDRhtIUc+flK3ted99Yfcf2GarWGqlRyDqJjQud64j9mIbT3w9wzU0NV01hKh6cNH8oc7ctLc6b+Y3NDAebAbndgZjGCIPSWC00mDVQ2VpfsFsSM40DP5v6BQEJBTkUTCjCxzS9tbxWgUvQnTN0UO55fmjOsaNjhuMk1pRaBZc8Tu0F+9HqIIAuEsDVVquQdCXFaB0LHZDacOQ4VG4f0XCQFxEf0kCMD1+YLauRCiNkwUwhsucfOS8vrGi/MKV4uKYH4E+YjZrULSxpT3MzsBa6bhFHc5g4AACAASURBVCX/jOrGzTfzcfqLCgwQkYPFHD6GBcx3Coxdk0cBRiOxMsBngXUWCgzFJrAkZgQAJ1+achcW60+eX9eDvSO1lVcaxggfQnxiJTj8a6z4eQgRxwG+xONjtepJfekLn9fP/fzHFU+QyQHyw/6DqSKy7feyJbLajw4od7XRnmUGDVqEFH0t6BpCRXDmdxRn8GjJH1ljzyAxL32jn/UIG0EkMxqqi0Q0KfG6bJwZaWOAKmaWMja2jLzU+D2GyngltvdHqIVkt6eTu2/owetfV3t/SztQkqtF7ezuKpsvOP+l1++6yGCWNz8/r8MTdA15M09g2mSLZe3s79vdlr+B68re4v4OVj1p3drYCjTZ6cQPPh8h1wGmzONn17V5vKPl0rwUz+j29q5vMDO5cHCIWHXWbxB0ZHpkcG1lgkI1zO6CNwbcsr64oEbtRIu5ohr9vvM4Th2kNNRyoaLjbsuH+pDPJkpUXKwuqTkcaPPoIIgbaTxSFBjy4XHDDVNCmFjD9EoHybRgoa0ze8JOxRMMtHQ0HYjO/sZP6fTf/b5WY0NdXFnXr/3qb6qQTBiihBEEbZyf9VbCSYcpX3sgkcAg5J6nIwyGhFzr0ZTpcxanDCMH2nlkPUPzMpq4050J47BNZ8lOAWi2GhZEYs9ysH+gxWJWb7/9tinc1WpFWxsbnnKg/z557Snb5/D8cZC++O1vC7ANiIj7nKLF7yQx0eI7Cr3ZmHTgwfKdZ5YJB9jMeqhaU6tzFRXKZe0e7OnCyqIW5hd16+GBiw7TNktt3itU8MW5efvdXbl8Rf8vY+8ZY1l6nok9N56b861c1VWdpicnUhKVlhQpSruCuJC0xkqCV1jLgtd/DAP7w78MWOuAhW0Y8I+FA7yWdiXLhBIlmbIWSsyUSM6MJnRP51i56lbdHM+5wXie9zvdQ67WNoFmz/R0Vd17zznf+77P+4T2WQPb3A89foI33vw+IwUFPpZXKjg9PER/2EG3O1bo3d3H93HSD9B48gTn7Q5adHOmGHQaoJwvYSQaayCTS/7cdDTALJrB8XCKQiSw68DP2h9rCe/Fge7IGVb6U3Mfny803SGaRDpt3btiyqNUu3MXRrNLFxfN6YFwPP3zaG8/ZjwzvSkMeZiTLp/wUCpR/DtQUyuDTI8uAhQfR0X+mPq+TdGK4kgKKSCURohRsg46IdNgkk0J7e8nvhokNk68Pvx5U8Z3JzxDQGiVz2W+JlwaWyYkUub+ZTCeas/DyZXnRq6YR6PTQ5YsO6IicUvgJW1ahXJBNT/jzBMYzqdq5CWFJ7FobRktOjwL1uM9CkS+/3V4NCnNpjBnA0WbEbo4MBgxV1TyLH8wHQPI3f4uFpntFfh2QobYd08wzwoMF/XmK6ZgMhleEmvmZMICM3NWMTbxECcMGWi+g8qUB+OiPm2CWeDy2jKOzjsYqsAsdDDRcp9ZHFz6s5s3Wy+nJVkE+O3f+gv8/C/8lJm+cUzl3+AoKTybrC+nO3D7EE40ViRCjYw5vEi5T2jMWX6Ei3seGHzthrQYfVnqfYe3mzLfvt7MLw0uk/ZFy277uyEtWQt+Vnapto1uLeqq8yyT0SWV30rZNMaOBmEdiKbwj82maNx9Fye338LwZA+33v4WyrkU+sRbk2k0qfZNU5B1LiHe6uoq9o8PRYtcXlqVN9L62gV8+PA+1mp1+Ued97tYKtVxb39XBw1zyY/bLWW2jOmYwItFBlE8ivVqGYetM8FXZ2ddTBM0rxzIoTjBBiJ833R4JuVSBpQW3cDXwMUjD0EWIC5Cq3mK80aoZwvSGXheGme9rr6mGPfQ9kcqMJxgOA3xM83nijjtdrT45VHvJVNiSiVjGWScR5l14wv5bBlbxnZ9hELD68H7hYeqHJsJk42mGH3iOfTv3kW1f46VTBqf+9wv4vLmFjzSc+kyEWcJM20NWT1KsZQQwnaF/Ckhfd1IHMaYpHpfaZZyCwrvFd7X5kvGQ5qL/7NGAxMekvGkpj2Zoy5mWF5ewh/90RfRONzDtWvXtPim8+/e7hPUqhXpWm7cvI2V1VV8+9vfxvbODu4+fCgIkZ81YTVOkKKrTmxJbLRFo+1L76F9omkjSF8mJLe9s4XJwBedvFYtoZzL46zTx+OzJq5tb2PY7ylmex6QNVbA1ctX1ORcuHgZpXxG9yDt+W/euYur167Bn4wx6JkDxe7BLrL5CjqdFl584yX8r7/xu0jPR0iXSjg9aUg/15yNkaFtTiqN0WQE0LyUzLsp45MzyC2v4eTxfSP+JJIqCNwZcpDojacSCit3J/BVYFiwKMalYJBF0YtTyDrFIsL93FhQmjJhuFyXyJtK+SQ6/ZH8+ehMrjuJehe6Ms9mUtfTmWJ7ewe9TgfJGGOzY+j3uqZ/Ynz5cKwzhk2Vmh4iP/IyZEAZXQNMrEkITxlOglONYjyPJjGc0L6KpzwbQmufSfzhfd0b0lvOmGXcyUj/tZjJ6JQ0a0Z68H0oG4aZXWpy4/CJnlCbk0qCmWixGKeiCFK5NCY8n9frCLhDmgBMUIv99I8jdmEbs1QCM07u3LvweUh6mFG3SPcA6sCSzv/v8UF/EdqkWLdu4kr751DHYpGcnE5k2ewgsjBG2fYo3w2RiRnj9jSWbGncflormNOyLfpZPc2ReIFtJqZ1hhgg/bTARGNzJIhxqqu3rp8jK+mQj+4eo9Nt4403r2qPEeZZK8XSZW6EcBYfYnabxhCzSFvVNbdnkYUMDeGc8tygDoOn+N7199wOxkxADUsPWWhmdskLHwouQ/W+/SwdQHqbZifCCUtFyTHYpH/R9GJuyrwRtHzTv3PvYIJTQWjzGY5v/w06jz5Ad/8B3v/2N3BpYxXNdlOQYK9rN7XAx/lcXmOnZ2colMtSstMpNZjM0SUUM1tgY3MdN+/fw+ULl/D46FA+YLl0DvcP9pBkcfRisiJhV5NCBMulAk56LWyurAnaCBJJnJ23EfESKjCKWuXcTR0M35+cuplmatYpfHh5mLEYsxgU5Gc1RZ45GKMxKuUazrptJDNpJIIFmoOuEQeiQI60UE4NHsPTGvr+dHUW3TjhIQFPJoN9aXlITzdnWu183PXk16vDkpLW/OmYlEmIks6so2oKkxcvovDVr6GWAt54/UfwmU9+Wl1zPkVmm/nD8V4UtPkRdb5gLjEL3b6O9Fg1OnaI8J9tB2gwMg8Vvo6nrCOyt/o9FY8OIw1olXJ8qIPlj//4i/iZn/k5FHJkwbXx8TffxM0bN/TfT09PRDvdOzrGD/3wD+FP/+zPtOCnYSQZQby5yBwjkYNdMhe5bKZYbHlT2f7Ikxu32bubQG9tfQ3tVkvTZK2Qw/rykjy/esw0SSUQmfHZjGI87KsZeuWll/VzdrZ3sLl9CWfHh8hrcTxFzEsp0+TsvIF6tYysl8Ot+zclkPz2X30H/+l/9k/xi7/8y7i0XkdlZQX7T/bRGY7QmI2xU1rSjuHw+ESvjeFhnc4AK6trGM1n6JE1Kcv5hNh9PJvYDLHAECrrkzYdj2lCHNNjcB5BtlzAqNuWx1mvzwyXlODNNB0MCI8xNTLO4DuSA6aYKA6eAWIm1eDkz0mv3x2iWGScutGyxSyUy4M979VKVa+r1x0greROxjzTuJXyigR6vZ4OIsLRDADjPoWuCpzGuLTvKV10rimXExGvIZfrtPWnPojnMZmjnV4fmSxjFMaIJSJYXVtGr9WxaZkTiYuxkEOL2JkT+KU0gv4EqBQxZ4YLhaPZPPLXLsmN/eD994DYDOn6BkYnTWQ//aOYX72EEc8z+pplshaBIVdmwnPcN7rOmU3Yv6vAGKssLDCG18ol+bsgMluCy6Jfi0DLffE/soMJDS5l088Co79nBpis3KE3GQ/TzUoRTca9fmSCebaDIZ2S1up8sIlvxvH53/i/8e//459EjOaKck42bNYKiItBdvYvLDDmR8Vu0Zb4yk6XwNLsPVhYWaaUrx5zluy0g5CozrpPwgshdKYQKSck1KHCw1S4PD/kZ8VHHQwLhWMb2YLN4pKNVRYKR2Muk9u5FKgrNnqs4DLHpiOr6+jWO+jv3kRv/z5279xALZ/B+fmZdl38fu12W2FfrbNzbF+4oAxtjtStZgueDCPjqG9u4vHDx2L6cLl/cesidg+PMJiSrZXHw4M9sVxy6ZS6r3gqISPMlUoJJ4MmssmsnH5P+wMEE2abz0Qr5sHFa617Q67LSbGi7D4hi5ELZJr8LZDx0kgz4dOLIxuJy46GlvVkBHH8zkWTOOt3ZNffn05QSmeNFhqL4ahJXQahq5TrnBg5m5FtOQsMrzmZX4THQn0OPxs5Tpjn9dPiIM2BclmmCGI+yv/oczj9l7+FtewCa7V1fPbH/x7WV1eQIQU6wQnGcHMBmLqv+Js5dJNNJyKhio355An7nzDAKq1CQ9sbvn9BhWKLxSVw5RK6VilrcuABf3J8KrbSha0N3a9sEHiP37p1C1euXEaT0cLtpu67dqel68hCIQEeu3UejNPAaNBRQiiG4fM5NL2b2Sbx3iDbzYgl/EVadEqph9RPJRJsOojnD+BxD9NpIi2IhXqeiISW1UoF9aUlFIoVLK+sYmllFb0202nPsLKyprC4bD6nfc3dOzeQz1SRKaXw8isv4w+/8Me4+sI1/ObvfR4r1Tr2Dw5wdNpCgtqW6QTLmYIOssOTJjKZBErppBb1xQKJJmeaaEcT2hSZ2wMbGV4nwlpc3PNcYQHmTieIRJGlqwMp2tOxUmMDCYO5dCezMEAw8bG+vCxSx2jQE5NvOFYQu4oXm1F6g3GPQi+xajmnoDTeU8wmIvmC13dzc1OwJjUu2xe2kS/k8N719wST5TMZsR2pQ+KdSBdn7k0YOHdw2gaZ1danKfTYmmLpFuhsQSiaBcZXHgwbJcFztOh3IXeGpLAoWXQDY9ETkQSmvj2HsZyHad7DPJHGKJND9uoV9AcTmVnyBxWX6+i89Ve0GEDcq2B6YRXZV57DvFKDXylr3wNOjOydeb46d5NomhlDPHinVmD0Lw6vDieY/7cCo6/VnsWJL3lwuB2MFvcSk9mSPywwtuSfys1WthgOWpPylBhVJILVQg69yRS9WQqpeETdM1cOBImkuSYTg4cs4vjWN9/D5voGNrcL2suQbqpF/NQodiawtz8LF+1yR9bC2Vn4q5Pk08/PwhUfTSw2PYgaoMJhbJ8Q6tIhrp9pgJgmGTfh8AYIJ5vwd42yFDk5aE7Til6bg9001RAqoTKcv1uBkWhTRYldL+A5+nV0PsfhrbcRHD/A3s230T3eQy4RxenJiVS3xMcJs7AwDft97WDa/R72DvZRLpVdQSXR0zyuSvkCThoNPQAHJw2cdhlgZpGux90zlMi1J7wQWSAXjanDoxcG8etSoYaHpydIRJLokn3ESdEVXsGnsm6hceJcoi0e9Oz6FMvL/JB4EgV2TpEp8jFPXRl3Qee9LvzFFOV0Dsedc7neys1ZDgAJ9GcztIdkHyWQJTZNoCzOMLK4RdkSv38KW9r9EMJYvCejogxHQP2kidFoFEhCCfclfZT+7t/B4y9/BevTIWopDy+/+jH86A/9qCa7NBloFP9yz5Lggth2AqImK8rB7nGh2Sxc1I+ZQZuKDCOpmb/CfzbWGQ/5qXYThMh40J8cHQu7vXbtOTTPGqJVc6hlJ9042td7I6y0s7OD00YDt+/cFr5PTVNIgOdzReuedI55KF3QO0yCZ97yCWdeKUcBg2toC8PPJpPJopgvalnOn5OhDmUeoE/rdi+DYbeDSiEnKCXGM28+x3K9qr3C2uYWCuUaCuWKvMxoPMnpgmLF+vIqzltNXLiwhW9846t46cVX0Rt1sLK6joU/w/UP38e/+fJXcPXqVbz9rW9jzOchmcZ5q4ON9VUV0s7Q189bqWRx3iPkRB/QCIrlJbRaZ2bSSF0SqeJzcwPnWXI+JE3Z8oWGs4Wyhk77Q+QT3J2xAeduhI0lLYUY9sViYb0kiS0GfDIO1Ry0GRpGi39NghRH0sSSlizBVBZN8/lIzejK8qqeX39MseYUx6dHmsT4WXF6YRTAEhl4ZHYOB4KIWez4MyzZNo7+mFMnYTUu+YcqnhHGj4swQ7EwwwZNWsDwNroz0NZH2xruFiNTTTCE56JiyEYx8+IYZz0EpQIisQxK3/9xDF68CH8alX9dfDLHhJPV+9eRnHbhzxNAIoXEZz6BIF9ELJfHjE23XLa5TzQdjnk+urC6hZtgBCM5qMjy5t1OgjOMY44ZROaCxVRYps6ri3YgU0dDNoaapVV+75L/ewqMS8fUJMMXwrS2fAaTKdCZJoV3xxe8cCT+WXQwl/oUPMWQxe98/g/x87/wExY3q4waTgHsH8xWRg2aFmsWpPaMRcbx/5k1vx58tzPgA62Fvv49FGia+zMPDEEu5K055X4YZCaR00d2LvxzJQPKvoETkeXVSJ8t5Mx0FBJ2hcUm9B9ToTHwTgFkoimboSLNAFTU/AlO73+AWPcA73/1T5GajzEd9KQXIf5ZyBfVuTfI1iFThWLG4QAjfyIIpFQsYUgTQx7KDDKajLXXIk7eHYxw2GqrQyPDZb/bQCmaUNgX7406aZbjAdKlHNqdLi5dvIp3bt1BpVDBcbutMDCzrXDOCYoJsFGfuK8ZTBqll++dVywvyuwM5VQW49lMEc402OsHY00s570OktEYxvMpsiwiiQROej1MeMBFE8gwopXFIekhFU0hnvJUYGxKJFxnWgEeAKamN9sd3R/qL3hv834OWYMDDMt5ZF+8iOjXvo6VbELd+Cd/5DN47tILssUn/CLPtmRa7teE+OTIoEx0s2pRJATFenQqVtCcZclwWur3u9oX8F6p1Wu6rxizsPvkMd588w1NIWSanZ+fa3fQ77XVPDGX/WTvIVqtppqe07MGjo+PBTnS7djL0cCSrD9b1pNqzOkxl8/hlKaRwvQjWnTTsmU8HiFPSJFZKKKUR1Gv1TXpskFgc8JQv7OujyHhzQw32ZxmspiMh3I9Z2op79ML29TEZLGxfRHl+rL0HkzZZEFi0VpdW1dc8/7BHjLZMvqdLvJlBo9VUcpl8Xu/91vwIyncuncdvfMuInnm1QhblyNEvV7F/d0T5FNxlLNJtCc83PlcLNAdGGOK2g1OluzmM/Eo+kGAYjqJ84EJYjn9D4I56sUijjo9FFK2O2OxZHGtVWiIea6mlRMGPyeSAwhRck/DQ5S5SryH6CgtC6D5FF4qriJLgTMnGO4kKeIlPZsOyEy9bDYZd8yiMrT7n3Apw+V4vvF5PWupSeL5yemREF2MWrVKBfvHDYX/EV4uVsrYPzhU4WLa5JDMtVRc8NqQhJh4RCw6NoQ83sZj7qTYOjH7JkCQjGKSjmNRKSMo1bD9qU9h359jkkogfumCAtqG/hDJ4zb8t94FFtxFJTFFDIUf/AQmG6sI6FDC0YXwtvPbi1CESXRIzhTs+eKIPNnv8Xi2rtYdsOHewv48FFTaoS0BnajL1ukbzGXBYdqtyHLC2fU7bYyxxWjbYvsWHtBklmmKYYFxgU20aiDGfzaj0JJwGJlklj/Nw5jLfmIuv/nrn8cv/8ovIhKlQjYpqwdNJWbu9RR2Mp8vqsadTb9vF9WYYm5kc9OJcHouQ5/ub4yt4TgC8MWmYPdik4xKgIuatQhctyyVmwt3LsbICQudUaVDsoDZmtvU4kwzHV2ZC11NLdT+UAnMfQM1QBpDjVXGqNf27h2MT3Zx4+t/Cm/WF7TDLrHXamkhuby6huvvX8dzz13F+dkpJqOh2EL3Hj3Biy+9LFydnRQdmjvdHuqVmqxlmF1+OhjKQZYsnu3aMg5OTlDIeTIxrOZLmPhD1IoFidWWlldx5/EuSsUyjpstdY9kWI2VNOCalSg9kCaYGd/aXILD9NTZDKVsXuwgaiyCuW9uwSMffX+ifcpkONLSMp/LKf+FjK/jHmOguXD3NG1x90SDRVJwyZDhwR76vwnydLoUFn52gUYpt8+axUVLdi3pjehC/U7t06+j9857qI/6KKWnuPb8x/ADP/BZFHNZpOIL3Y+cWEhr7XZbcidmJ8scc7EW6XQ7D1yjQ4q32afzIef9Ohr2NGmSTXTl6lXsH+6jWq0hx8CrwdhgXxZVCmjPz7H35JHSR5vnJ1heWcEHNz7UcxTSsLvdHnosMkn6Wk0kEOS90Dg/1+fBeGVONMl0TmCymJIS93H/ktX9Vq2WcXRwgFK5pK/PZXLynePBze9LgV69UsZ0MlLTw53YxsYmKuU6ytU6aisrcosgLMfs+AXdmicTiSlJPmDBPNzbx5VXXsKgM8S1F1/E7sET1PJ5/NEXvoBstYI//9Kfa8eTSXpo9n2srGRw0B5jPVfG3cYZ6ila90BTLF2aSe5gUb360gvaSWWTcUtTBdAJfNTSCZyNibHEkaOglgysZBrzGS1TzKankM3YBKI8FR6ogCe4kEv5BCZjQo2Obk5H6QkTIxOoV0lQaIvoQWiT0DSvLe/1V197TaPzh++/pwLD6ZHnYJv5MnmFYiCayCgUrd/v6HzgFEorFwo9mWjJ8+iUZp8xTu6e1Pj9sS/Ymde21e1jc6kkuJ25MzHnKqEpghN1PCpWL1+vORJFECtmMPIiGMSTSP/YpzDy8ki8/ppYmpiMka/XMOoNED04gn/7Dm3MEfE8WXilX3kZo0oZyGTgkQhAyn+C+8+EGpf5aIwYCQ8Odo08Oegvwljkf2eBcXsTdUXcwXDX4nYXLDCmxg9t+F1qpajJZJc5bQz/PbC8AlPwGxuLxceW6AtkEnHkEh5OfB4cTPKb6yKL3Llg8E4S19+9iVo1h53tC1hELNI2NMk3ZhcV+sbUITQjeGtKbNzgMOGETo8iIEz/92w5b4JMMzI08oflv/BAJE6tL1HENAuD/R2rzdb9ht+bf8GEdk7H4pgk5l3IAsKUTk4mVhiNkky4QttoERn4wCuSwAnulHhIWG/QRv/wAc4f3cKDt7+G4dmumFrsaMb9rorhhe1tXH//A/mSkX9Plgt3D4/2DlBfWtaBy1Q/wlmkjTN8zB/S4yuHo3YXh8SNIwus5AvwZ766ksForEaiVMqhnEzhsNdBIVMQVEXokw2ECBDOwNRgQ1L0if2P1dHw62VlL3GkTOssRGxKRlRSHktKqvRnOGOmugKhfIVfFQtFTCf0RwrkuEzQKeNlEKPjQ4TiuxRy+SI6HO2d0DWEQ9khcg9BRT9FglbwzYyS+RiiL7P7JbeVF2k0xeRCCenEHOkn+yh7M+k9Xn31E3jh2quoFPKIzgOlD0pkR0NQlSxO3c4KxyWq6tsNn9lxsNvXdMPo3nZL/437CyaRcunP10KVOSHPWq0iOjKJH+++847SBp/sPlbBYCdMZ2waflJAyeaPaAJ93ghvUtCtmIVpoEOTS2rCVoRleH+mUylnTBogmy1qh8lpiFMSLYe4L+p0GIXgS2PTPDNdFV8zk0jJYKqWjbK8dWEHMbLesjlk8gV42Yygw1wqhaMnT9BqN/GDP/zDuHfvHvq9Pk57fWxv7mBtcwN3791GKgr8xZ//mabct9//G8FP3e4AgyCCfJa75zgWYx/9WQRcOdDeheShNJlajG9AHFMGs1HUzIyVGZ0jIhgsFqik4miRvjuLIKe1QUqGnDN/jJX1FU3iZMDxmsh1mVb3dO5OJiRKzDITZkw3ixR8KukjMeUepVO2p83nMk+ZqTwMSKrZuXhRFi4s1uP+QK0qvb3Y4HAKyRTLeLR7qOdcOhg+v2Qophk/PJVGrUTvsvMmKWR21iST6PZHui5cQ5CxR7FNMJsIhWDOjblgL9RgCI1RSB60g6HOZZHz0GN2U6GCTiqD1N/7CYwLZWW4MLNAwYJyJQ6AxjGih0eY9xmxQRvvNLJvvolBoaDlfpQmnmTEOm++KPcxNrs8tdf6twpMuPQWbVc8/zDi2OANCS0punRWKaHJpdnCGF05CKzYfLTASA8TqvtdHozZGthqnj8vFY2iks3hcEKWDrt2UpUjiC1o1QEMuj6+/Odfws/+3GeN8bPggoljpJkD2hlvTCsecjxUtByj/c3Tg8+WeaHnk80pxnKSuy2Fmq5QGZ5l/83oyQ5ndyp+dSDc8TwVn1o3aYQDg9psweuMMd1rtCRNs37Xf1Mdsx2M/J5EU7av48FiUBmhJeuo5v02ugf3cfrgOp68900cP7yJrfU1nJ+3kfMSOGucYX1jXapuuubye6S8BJ7s72nMZSFSfs5gZBn205nceWm5vrSyhgcHxzg+p+tyAA9zieoIEdBGnZAjM1zK2TyOm2fIpgsIolGct9pazre5sCQdl+IwpzLk5ykdhthK5rMmvRLZgKQci0k1E+zERSeXwVwgPj44VCJnwNyUKGSUSKFhdzTEUPAThWopxKNJ/Up5GdFG2z3zmQqFr3yo2Y1Tf0P2jq6bOgNzrOZ7IwNJEBE1ELTKmEfQxgQrr+2g+cF1rEfmqOQ8rK1u4IUXPoYrl64hnUiIFcSsTz4R2pm5J4yFUUQT0kJdw8Lrp50LTTMZHtXuaPoZDQYS0eUyaTx+9BClYkGvgeJJWu+zEBwdHep+4bKZDLrdvT15hzUIeyGCSrWqAsr3SRaRKKizmT53ppbKLi+Z0i6Anzfp4bwuLKrpTAYjn5YlAUplWqBMLEBM0OFC7gd7u7ummSJTS07nC9HfY7GU9kCpdBblWl2xENxv0ZFhMfMlujw+3Nf0Sdfk/+uLX9T58cr3f0IHNd2d9/Ye4cZ77+CFF67hX/wv/5OuLxuB09aQUaqoFbJKXmTRe/Gl13Hj5rvmOB6JiyAymgfyxTtrdVCvVdBrt7UAT0YWGCOKLBuciY9gEUeBIV4TX904P3PuNqgJmjAuOhazw5X3znwu4kKETUTMzkHGOc8YTiZdQ0wiYeqVyALT55jyQP+81197FZP+AHfu3cVwMEQhl0OWxJYRkYEum3erNAAAIABJREFUiqWKXK6rlTyyXkbebn1/jMOTMwk2uWqV0Sj3cNz3xTzzVaP3m4PaRzNfOTcpL4J0nqmt3NMk1QTyPhPCBCaWFjAJFpiQmMIGNLJAL5lEwstjcvkKUp/7SYzjSUSyGcQm3JHPIKirO0CkcYT57p7tbUhc4X1z5QqCpToS1FNxp8oGmkVMRyUp+2R4csnPiWmGyC6X/M4YReJKp+kQjdKp2JUF41hf/IZaWroCYzkwBpVpoc+Fv4PIjDVk6ZVyWpboklOEGSHaFOPsPMg2itB7Ko+DsRUYNpN0TGZmXioSxW/9xu/i53/+Z8CdsBGsLJRLcTC20bKJwC3xddg73QEpfnx/2ok4hhkfML4mY9zYAUMfMoMIjY4tCajSGW36skIW+k7ZGGo7LFtsSTLjILRnsJjRUs0WhpOJ072wCLnXJ2W/Ks3ciddssc/Xzx6E0Iv2NWQedc4wbuzi+M672P/w2zi8/yEqxZK5WvsjdNsdUSO5vzo5OcXq8pJM9w4Oj5AtlbG3f6jDgYX95OxMWeXsushmqS8vY/ekgQ/vP5HAKhGdylFW2Ro0wlOnFUMhm0O7S9+zrKAxMhaYKDngtEGSwhSmv3BMKy77qcFgweahLtybjs6MxOYNvZjJXLCQTcuKPJ7J4+C0IZiEEwx5+oQAqfNpj4YKeiJkkIynEIvQroMplrTnMINId6meNhK8FqRdtrpt3QNU8RspZ6Edh0UdG1mF94AYg3STLcexslqD/+F1rHopFLMprGxs4bVXPoELm5cQYfYIaHVu15hNAr+3aZsIQ3EfYjtATqSy54hAZpsMGuMkSxdkso4IO7XOz6SnWK5Wsbu7h1wug+PjI7HK5Crt+8jk85p0CENweqB7LwsnbT7oX8WCQfo//cHY5BG2ztBgsdkC44Bn47HuCU5Az7/wIj68eQtXX3wJH3zwPpaXV3RgcifDe4j05MYJ00JjWK5VMBkOkE1nUKtWZU2Uy1c0bRRKJfmM8ecz5ZKvhwXz7q1bWKFv1WKB99//AB//vu+X4/fSxjZ8ZwjKvKH9/cf4/d//HTTbLXSGXSQSGTS6hHWBbILi2TlGvFY+rZcY+8zArAzS3I0EPkq1khosPqsyNV0A+UwSfZ8QZkzGjz5iqOQzIlI0u6RjL7BgoiWZhoSQ+RQ7q5VF4MuINfDp05fCZBxgfWsHjSYjDgbmPu+csblX4fNDs81P//hn0O908M2vfgXFUknXjY4Le7t7guerS8t4sneASiEjqJS2PrG4XS+xYSNAoVzC4XFDDQvF0YT0GCbGe5oEENp/LS/V0Gyfq9nLpNgGLnDSaMtlmucLz1ZOLSOetQm6K2cw6U3gp5OYl3JCjSKvv4nUT/w4AkYwa+/OKc9o6/FhAJweY7q/L3umeSqJWTqF+Pq6fnFXymutfBmyxVwzLbG1iFVuVUGIjNVGY5QU+uHC38UnK0fABJW25A8nmdAV+Zktv5lYWhiZio1s/W0p7jP7eWqqfhYY7WDcHkY+lJzAuOgvl7E/mstJOR6dITFnsE8Uu3cfimnxxpvXjN67YNUcIwbmnBg11349i7bVqEZ7F9EpTZsgk3XnWGtTjM0wLEYKXHMTjAROLEoqAibYCwWW4TI0TLi0QmWkAIsktWJHjFuEAjc22qLeuba67Y4x1SzhUGcPHWmd3ocsMyUoatqxCYdQzLTTQGf/HvZvvYP9G99G8+ChHnqKpHrtc+SzeRnakZP/ta99DS9ce047HO4maNd/cnomWIXLSCp+S6Uqut2ORGGMNm72hrh+/4kWs2N/gGqWC0Pr/CReBRR1e9DrIOflNO1QlDdmFgxxYuLanHYZ0kQowhEp2IiwuOvodYaqnFp4ePHBIiRRLeY1gdAa/eSshQytMkjvLebQ6nS1MG+R4hyNIp0kg4ufW1K+U3zoyR4SS0yBbtZs8HfCVrw2AwZAJcz9WNdd06lNqIThErxHec3YmcUNciy8vAN/7z6WAmAlk0Qql8TO1nN48fmPoba+pNcthqMYNGbjT4YQp2Z/PBAkwnuISYGEEdXlESsnu8ifKJSLUAct+DlNZbNpPLh335wmZnNUqxUxzHhPPnn0CI3G2dMCQ2U+O2OyACvVioxN7z14oH0ZMX8+Y1TjDzgl0YjRD7BUrRiFO2l+Vidn56IzM0lR6vBYTNMTp0FODcW0Jw0J4RM1fl4Km1s7qC+t6n3WV5Y1LVWqNSPMaCc7Q6vVwvHREV556Xkdpnfv3BOxZPvKVek4mr0OLl64gM5ZA//y1/5n9Ec9FVAaLu4dnmGWoPKeTL0skpgpOrvfGWJ7cwVPjo4l9MvSnicZxSAIkPXMWofMKjaEmVQMvSFRBbI0F4ikSphPhphQR8LDm4VQouwASaIaRClkrR9DVEampkNj804fRppORj2aX5J/GcX62qogRU7IhWIR+UJJr/3D69eRSUb1eZCeTJU+RZeJlIe9gwZyOU/QW8LLoDumm3GATAJYKudQLJHI8AQUpJNAwjNPTgzMcJLKf4xM0RPSE0SmaPdJgInrbOLnQCfkZquPaDKNXL0ouv84iGGYy8ljbUY7CsJd/gyln/schq++KkbZjFHHKZ6lpiGM90cITk+A83N4iygmyRhipQJiTFUtl2QJ4yi0sqmR4atc4Z814Tp3NcE4OOxvKzASU4YRymE2jFvym3U/dzDPJhjRlaV54Z7F+NaWB0OlvzPAdEaXYUpiaHzILPH1+jKe9J16nxDZgtYoM3zh//wD/If/0S9ithjb4TCnNiQwVb+zYbCosGdGlSo3Wpe4jplVmkt4xxQTDCjRpDlJW10wl9+n+xOLmsRiQQ0MHX7ZlVoBUblym3v+rpHQ0T6fqvgdBdTCm6xQcDQX280VJrnvups5FFtKUBpahYuebf/OG390doDO/l3sXv8OTu69i/7pgXD1ldUNBOM+xqMhKmWjjR4dHKJYyAjX5bWiEI+dBymZfBhLlZoccwnZ8DCrVEoSvr3P6GqG9WVITY5iPF3owVxbW5GDcgoxNGc+ZuM55u7w5uEp/6zxWFkQUhyLxGGeV7anMjiTUwyX6WkaSOozXiDveSilU4IzZknmj7SRU+5LgCiZYUNL2Oy565OMJxGLJuHF0y6igdfIoM7wTg8nmVBoGxqWhiQNi7B2Mzz1DyosCaSmALc8bF74+8bLm2h9eAsbcbKL2AmXsbN5FVdefQ2rS6uWrJqwxbn01LTw8NKYMoI5EkGP4sn5HPUardx7Fj2Qy6NPSjhZcUfHur5azAJYri8JqiK0wsV6LpvBowf3dfjx2SKLbG1lFXfv3dOilVPDe9c/kMEon6fuwDJeCJFyCuEer5TLaY9Eai2nPC78z5ptXLiwjaPjE7zwwgt48PCBWHD8H4sfIcFpr6nXYWF/EVx97kVUaytIeFksLy+LoVhbXhKLLV+kbIATWhvFYhn7+7tYpp6i1cTd2/fx/MuvoLa8qmYhUyqhXqngv/0vfxWP9x8gQg8eCl1HfXT8CKaU2vs0ZgWWikkMOY0Np1itl6SBaU6moufLDHYaYGl1DYcHx4q3o/MH9TLzeRIBPfwiERx3fdGmZd7qpBETavt8H/ks83Mjsrnn9MVE3Uwqqak9m6Zuid09v7OdedTkcbqU9Uy3K1dqquaPGg1NowUKImniCeDKxUuybSLjT16CnB5itGjx0elOkcmkkE4tJDzl30llcwo243NIuIksQE7VZhIRiABAhVm+mBMhIBLl2UoPtZx0S/PIHKXlJRx3BzhtTxDJVzHPEfZJqAHjDTLPeij94s9huHUBfreNRLWuZ4dQ+oT3JMPPTk6AVtPMLAknFTPwaivwc1k9jzOSpkiHdqsD/lxxMp0bis7T3UNT8muCcZNKqOkQNOa8n2yJb/CWdfNhNkzolhwGiZk9v/zGZJJpBUjTSuDsYZyin4ePhJaOkUYLlK3VFTzqMr40prgr0iD/6Lf/AP/ez/5DeFkOyYQhDFKJ0ZNsMTHWmPMaC7Moza5Dxglu62STl6YXZ8EfxtOKGaZQJ1P6mxMpMXSO43RHZSGJugttCzf7vFhQwswXHVUmXnO7h9AZVxoDN6GwALKbMeW+eUHJi0z55PZaVUxkeGmQH1lJmmL4h8EYveMnaD+5hQfv/hVaT25h0DzUZ1tfXpMzLOmuS/VllVuyzg7397C0VNH1ffjkiRhmzXZHYi+ql2mlQiU5oR2OyfNFFKd9H6fHDaSKlqdOJTE7sWqxgL7zVuLXPj5oolTLIxgFwt5pJ08IokM7Dgl9yNqLoj8a2X6KCmU3bZK9xT2GluIKE/NQZIEZTdBfkHpKx9uM9jMDxgAw42LkKzWPhzL3HLT8yKRysoJJZ3KCiVQ8PpLxw2vH5oBFRveFu67GyOBOyJTs00Wgxbg3jco1QOWQ14jL5Wocly7UMLlzC9VEUrk4jAtY334eV557CfVa1TlgM4KXxjbCHAQB8hqzgPPyUVtyfHSsQkMmELt9dr/a03Anwmmf75UqOxPQ4Gtf+bIm31deekkhVscnx7KF+c5bb+n+/PD2TQzGQwWx8RDk5MKJiXnqZKmxqJDBViA8gggazbYopiwwly5f0eJ9ffOCFtJ8rfQF42ufkG0XiWBruYLphMvujFhu1154FdNFFLl82RiTyTiK5bIgVXlrTajJ4L0bQyafxuHBPsaDPq6/fwOf+uxPwssVtANils9fff3reHjnFh7vP8SChd7BZo0Rz48IsvEFzvszVPMJiQvZKBXyGSDi4bjTU/PMBqHm0TmZxISs4HOiIfQuHA5mmMWjamR4T8uFgUxMx44N2JJOfRRzGUUQaLfgT5Cnmp8MOOqyPHbrUdGJSfXf2NzC/i4NLglrkYkY0zXs9rpYWVvHk8ePtDMmDXx5aQmdVsue43QKZ+dn1nAMRmq1SBQY022gVMeYOqhYVBRxGmLmaiW0+n1pu/h3SZTJZhPIJKhVgbkBkOQwnmFjvapneNDjAjuN4uoq9ppnmDKxloLoPPeXExXwGPVmXhaxn/4UoiubiBSzmgZZMMRrjs7g9SeYUH/FCSaewoQWttk0okvLmGeylvlCuJzEHTEZ+YHbyoCsQbo2cGqNPD7syuxS0I4rGjyWhS+G2hhhf2ZJaTRlg5q0lwn3L081MrQEsWJkFjGuyNBmgUvIj+TIsLgYi8z2MPHpHFtrNTzssBuMIBlMcXjnCeZBFM+/ua0PX6IodcAL4e7sCu1hNlNBmfaFti1S4LuTwq1mQhGl9nTaxZjjMQuPPhztaixzRupvMcdsc6uf5IqR6WQcOUBjpUsTc/sXs4V5yjywaZKv3/k+yWOM962mHsJmLi+GUBi1PnEyxliIOPXYQyHYZ9zH+aMPZXa5++Fb6J/sond+og+l2eziys5l9LpNURjZ2a8s13D3zi3k8qTQeqIfE6ok1NQfj5SpzcLA4pHPZcXuKlWq2N0/QYMTRCmvwtBumaWG+H7zCIYRoOTlcP/4FHnplxYKY4rTghxRdMnEoRW+Ar9iGDprmJB2J/NSeXklBE8kFkxwjKrIcNo5pV35hJ1lVteDnWSCxWdoRo7xGMkLCTn9Er5gsWDRkcUHLTH4ILlpgIcw6cE2zRhgyQ40FGJy5pXH0/eIZXnIqhvj/T8MEPv4GnC2h5WzHsr5NPLJJCqFMi5cegEXL17WPoRxCpE4ryF3acYQYuGmPolQGBmbhD15vVl0Tk5Ptc8gU4yvne+VcBYpxytMJj3c16G7wsUqHWqnMzRbZ7hx6yZ29w+wiMeU78L3JYsQqfjNYaA/GGBledmFu5mgkvsYRjfUl1bELKMh5cH+vowtFQjINMJUCtl0EtNeBzura+qIGXnMxfalq9dEQ85ls2rqErkiSpWKJjLJFHwfxWJBjNGHDx7iws4WptOJDh26ECxvbMokcTbx8eGt2/jK17+Ks7MTzAODB0mFfnJ8BqRyosdySjhv92SBMvH5LND6JYEWlfkpD93eSKmdRZ7o0QQqxRwePjxAPptEJhlBfzhBlAFa44mEumxmM3HqWmZa6DMpNclWlbotmf95iI3pn8f7hzvEhO5N3gVU2PPwnown2vOwIaSbwsHBAS5cuIB79+5KCV8uZTH1R9hY20S3RQ0Qvfg4MVI3QypyQtCZ9kWRiHZYrU5Hn30kyriJCFrdIRJpTp8zxZaQkZfKUmfi65cyr3id43G5Zg/HfUxGI0QnCay/9BK+decmpuUaKi+9ouwmj8Jof4g5EQd+bbGKHCeYdAbJdFb7MBbaRTCRep6uysHhEdAldGZ+Y16lhkU2j2k6jThjG9hg857Wmeg0h4Q9wg0oj8S/rcA8tZBw+LXsU6REZidoUIvtZcKgMWd46RIDiR8KOpP5pdPKENueTp1FjNPMhFYxbtEfmfq4srmJuy1mTywQ96P40m//AX7ql35WkbVcdJtVDMOeuBAzkRQXpaHIRBOMoxG71Yd5UHHSkIrVXrf2KgovM4VraHgpoqmjFnPC4ve1ECgzSiTcYCwzxxLTzscVIan+7RiTojUsMtIccRdjiy/+FRUR55T8TLFvmK8VGL5XF5WsAmPamKDfQuP+dexf/2s0Ht3C4Gwfw/a5zBobjRb+zid+BLdu30A6k0YpXxIezQLMh4IwCpsHdtAKXWo2hZ3zMK6Uy8LMWWSYHfJ471Axs2y7ewNi44E0GNwfMN/lbDzEcr6K+8cncvQVI00khxnSsQS6PplVUVm/sDDT9FLwosYLHr6moE5RqKWHKIa0F1PGO40KH5yc62Ekg43Qi5JQHe1WU148pYW/l7TkShpDCv81HrgtHkN8zK3ZTJ8U2jzYEl7XkldG+iYzqVTT8pT5Z/sxbmhGsynWXruA6e0PUY9HkUkmFUZWKS1h68JFrF/YQWV5RQcf3x9dDcIu1+4Jsn4808LwYab0Tegg932ccsiGM/sPhr4xLppf40/MZfnBgwe4fv26cmF4v3ZpYqhXRsYki2oA2mekMmlBV3RL4CLfpu0Fzlst7WYoeCRzSjYlw6Fow9y3xNMpsdYYAjdqt7C1tipmFBuBpaUVpNN5LK9voMhdyyIiS5ZAhZJuu6Zop6Mzzwplq2TSEv+xwTnnjqhcRbpYRlRODgMcnzbwl1/6C+lRMJtov8DC1PUD0LEkE4/oPm4Pze6FWOt43EeedjPdkbQXvOZicEWnchKulQro9vr6nD1qXmZz9HyeEQDJ7nxWqbFjQaSzBAWcSVlQRUUcod1RDrwXeS/N0B/NsZxPYBTQgDLQ58wJnwWJYmY2QZevXMbDhw+EelALRZsiLuHbzTa21tdxfLyP+TyQkwIbEJ4hRC3oT0ZYjf5qtkNhXLWFzZEWQgKCSFCEnuMR0aUXmCKVSSqLZnl1VQxBFn7CrvRtLKysIZjGcZ8wdW0V8c1NTNstRNMJzAc9RKMeFl4Mi0IR+Pt/F9FKFZEYd3HMaGDhZMTJHIvhGOh0kabH5XiIeC6DedzDIpPFnKzPZJILYpCazALjDj0z8rVdg+0xHx91FzxgbdHgEivle2M0ZcFnjm1l6mDHZpCC1QpMuPzXNCJTw2d+YzyYQ+dkdmi067cQMtPCSKTJPY+yJEZ4ceci7jQmiC+AL/3+n+IzP/lJZCsJLVCJ1YcFhg8eO2TZo6v4OcKxYygRrjLvMTvQtdAPI5K5bA71KSooZvJpuLwt3WV/4JhyNh2xQBiFOTQqlCpcX2fFig8xFeMho8wcBdxE5SxreL7xILYCY4FSgm6UA2OwGY9pwjayoVcIGf+Z8OtYE0vz0Q08evcbaB8+RP/sCAt/hN5ooBCjN15+Hbdv3cKFi9tm514sKDddotNYDMcnDVFAbWpjTsZA14cW49wT1GXMlxSMQuZKNBlD46yh+4BTj2xfpjO0/DE2qiu4vXuIKu32ewMXpU3BZEGCPzYYXFBStEhKurlRm7CU0yj/jXAaNTAqMMkYSvk05tEYHh6fq2iQIdMbDU1fwy7T+cLZ5EKn8AwCf6a8enaF0i051wHt5NRY8KY3rRWLiJmhsugbVZevRw4JDvKU6FLml8+mV1HYGVO7mGD71YsYP7yDAgKUUhntjsrlKlY2t7F2wZbfNPGkDQ4LB68zTQmp0eCynnsUXhcluc6mWmwTDqP2i266fEAn476gJsYg7+3vio1EWjKLLfUVtHjfurCN45MTTS60k+f0UKHFi+/rkOPi3qNTdqupw4t5Obw/n+zti+EkTzc2W+4wo1alUsyils0iHeEOwkOj1cJStY4r115AtlBSIioLI4siKchR2sAzaM55qnFa5KROqIriU7pJENZ7/PARXn7lNelPAjbf8Sj+i3/2q0jx4AtGWExJizb3gWk8jV5vhGxsjlgqhb1GF4V0jJWEkbaaiBvc03oJMdlYgCMjppomsZhOFOolkakTVQ5nRDpm8qtjMVIKKT9j2uYQso44u5UgQC+YoZqMS1zJALzxZIZaGmiNSfWPK4uJBCuKKpvNFrZ37BpIlJrLq9niNSRp5rkrl7G7+0gUdt7702AOTzos2vQvsLy6gv2DI7HYSLghbM3/Zbmb477RZXHx+SdpgNY3/NyYF1Gg0Pn8XK4CrfO2pttMJS93i/1mH6OdS0i89gYm7SGS8TkWsTkCppbGU4h4USyKZSR+6icxK+RlohmJx7DgfTgemzZqNEKMEQL9vloYanAiCQ9zL4VYoWhU5oT53cnn0eU76Q04uQifxciTo2d5MOEOJjyItW/5iKAyLDAhpMVDygqM6WMs3dIS49gVizHmdjcKIqORYKjepxGfiAB8sM3ghRGlr1zbwd2TGRbNMb759W/g0z/3GWQVYWXsK37YSqcWHBaqHM2aXyaTrqCYJcuzIqMDxhUYTTH82MQ2ohjyI5b9itB1YIroylZUpaINfHXvUu446EQIkDoiBrDRgsSRCmR+aJ0wuxX9LGfFL+WNY74pl0Tss9AahiO0MVoUE00jSLqVzqeI+AMp+E/uvIPHH/w1zg8eITIZYNTrYhRM1Fmt1peNLptIaDqolss4PtgXbNHjqJxKC+5kd0vMl8te7mK4DOZSOZ/JKrSNlh+dwQCdXhfdfk/FiaFRZGDxsz8lA2h1G+/dvy/l+ZRWE/Qrw0x4vxqLOR2+Z/DZPUpYGDO8dsHsGQ9TLlMduYCGg6VUEmkvLo+0/WZXWRuKDKaVfMB7h/cTzfuIJ7OBopU9Q+fYRad0r/HqiWjiaOe8+e3TtP8WWgApgpYFxE2isvdRExBoYcrCEzpqK7c+GUeSKaBRoD0b4mOvX0Lr9nUsZclwYq57ChVanlSWsLVzCStrGwqj4vxoLEOq4tOyiCHGf+PGdXzqk59UfsrDBw+0yKftPbvVOzdvoVDO6xrRcYG7FL74k8aprl21XlO3TIsX2gORIEBvM2XeH+zrdcuFd0CBHLUzM6SyGRwdnSCbY4hcgHSWjswdTQPD/hDTaBw/8Mar+NaX/xIX1la1I8lTQzHh8nwDF69eRbFWR4yR1ExBFKSax3g6ktsCoT4WOb5WakM4FdGKf2frAiakt6ez0lG99ubH8Y1vfhP/+vO/iXTaE7trMmirqSLxpM/9W2DWLdVsAhEvjd3TLlarefiDnkUXRKI4H9lul1AXp/TlPHlmcQTKl8/KiZp2U9y1dKcu3pqfC3OBuOgWk9XC1shS5TPMxqY1HGE1l5Y3HiEr/nk9Axx253ju0g76ZweYzGOawDLZop4bMu6kk2NxqpVx3mzhUz/6Q9jbfQTfH8slWQSqGdCnyJVBe4Ui9g/PsbJWk61MvzeS1iubL8nuX8V2sUA2nUI+l0AwGSr3hUWVMDc9x+itxgLO8YxFYeXiZTx4dIjzVA7+c1cR5HJIL61gNO4z4Q4ZPqM89Al/FgtIfObHMEulVGAkl/B97XD9bk9uGuDeVJ6BM0WSx5IpzCinKBQRZQCb9DYuK8u5p/ONSuxJgk8w/bcLjIkGDQJ6uoMRvfSZ0DKk+1qBCT3KnGjSTTBPDS3ZkbjAsXCC4YXlAcSDg9OOdpl8ocEUL17ewO2jKb7467+Df/Af/EPMvQAlkhSZLMfkQqd45xfp6FBBYaEw+CVc+IfwWJhWaZ2zlY7Qe82s9m3lrEW826WE9GUeSSHKwimPB5cgFiei5N9TQBuFmmGXrKAz+1nme2UmhzwQ2CmHGhrCfGaVZUWSyzrpQ2joKBKAfRMGXMn4MjLHrN/E+YPraD54H49vvIXWyS6CfgfT0VjUYPpMJSMMuTB4ji7JxImj9FliJnkuh6OTY9m2rK6s4jYzT5Zqyosgu4TYPwsSF7qZPP3KJjjvtNHp921SmJlAkMK/w3YTW/V13Nx9rPAmFoPRmBYsbm9Fa4pEHF3SNB1MKg2IdS9iRZHtllHSJCeoJApxap+imCZiODjrIpXwrDNKJNRtsnHh58rumLqEdIr6HCvw/CUOoWw6DM4MkyKfUthlVWOHF9+vUSqd2FU7OeYYsbg8m1TNkSGBKfM9JrxmcQzmA/jeDBe3lpE5PUIqQYgmofyiYraI2tKKoCTGI5SyOXV47dY5VleWVUQGg54+QyrAefhyUvHHYxwdHqDVpACvLPdrvncWt4sXL8oIkfoWTpOMOeZuigWR7LD1tXWJa8ejMQOEjDor/7kRipWKnr9mq4VCqSKGHztmXmtCooVcHhsba9g7PEDVS2GlWECn3cJC33dLRWb94mUtbeurazbhk4DR6cpNoL5Sx+3bt3H50iXtblSwYzGzhDk+wMff+DjeeuttGV1uXbokksmv/9q/gj9njPAC40EH08lQn0G2UEbjvKOQME5FpXRMQtGeH0U2FVVqKRf3VNufDWj7xF3GRL5b+ehU4vME9yaO4EFWKncohMhM2Wvtddgs8t9o2EqxK1miXOgPgjGqypPnTmuGYiGH6HSI8yGjgUk6oLCesgXSyYsYKTTMmkdBmlGDfVvNhqxk+PxzVzibRdTA8UWkCE1TZmhdAAAgAElEQVQy9yiTxGi0EM2c8oTZIiGYTnHxKQvHy2U8OUZw0pvo3ozhpZdexttvv20nFyMkiikUluu4f9jCMF1AHxn4Lz6H/GvPoXfSQDyVwvS0oZwsr1RCkIogffEKpleviq2pM5/7Jea+CM6xahjjnw9GgvdohKh4aC7v6R2YTiGS5ILfguqMaWsxJvqgpfBPhgXG6GXfPcG4bJhQUBkawrkcC00uWvI/g8jCCeajLspKsPtIgeHUYmLMiOH/+n7G7OJS77WrV/GHf/I2SsUsVq9s0bgFaRIIpTNwXb6W/PLPtWAxN63w/gljZ5/uX5wIMry5dACRuaZMmTAs7NlEQ/PEUJnP78fRl3Rfea4RcvCSei02/UR0qPMzpULdWBQWdsafJ3ddl5Ms5hLFkhJpGjyk/BpCRNJNmAOAUu/iptzXlEa7HIoAia8PWzi88ddoPvwAjz/8GwzaJwgGXRM1LngAMxjM3FLFIsrklC7Im0XW4kl78LnYJ/4u3U+EPkjE8tldDQWLsEZmsgVBGcSDG+024omUukF2JWLBzH0UvRxOSHVt9bFUKqE/7FkAEjn/E9J8FxjMppg4dqJYWeJzz9V9McGRIksWDz7kS5kMUl4M56MhGu0RyoWS9g3ULHAhy44ym8lKSxKJEMYoCLPme+HvAhd5fUniJM6dsMnSBKoWmy37fBYNMebYDYdJp9bA8GHiFBM2AqK6z21y1qPD5pe58LMF4oUYtkoxLLonKCRTyMXiwuYp6FyuL6NWW9Jhxn0aab4U7d29c0cdPgstldXDYc9MFms1qfzZlJCpRe0GD6RRfySCABXhiuRlDEEkrsmDuTDlSgVnzXO5YnOfcj7oKua4UCzpfmUzwemBXSUnTBZnQqEsNKViUWaXjE/IRAKJ7eI0I43SVr+Etc1tUYoLtRqyxZJYfAF3edGoCATZYgHHxwcyx+TnzueEzwu/3/UbN3D1+WvIprJ4+PCx2FD/+J/8E3zq0z+GpXod02lXAtfJsCd3gKE0VBmctYeolalsjyCJANl8Bo3OEOlkHIPhVLsRXptG35coUnojAIXEAt3+GNmURTRwp3h+fCxXiNGcu5KxhfXREJcUYRdfwB1ZmsakTHbUuTBFIRpFMsPcoQUy/Hp/jKE/17KdmqxEgrsh+rJNBIEaJT2BYj6nws2fT4Et87R4n40mM/gTFiH2SkRAjKY8DuYYTAglsyjRqJOU44hYa+kMGy9qZMYy3VRGzYKQdwWPHuzKUom6Fy/jwSvmQK7Zk8ZAOpVmtYLUa68jILkFPrJxD4Ozc6XTEuJilcxu7GC6cwkz0o1JZiI6MBkq8pxNC58b/vOC913cNIJ85hQwRmZn0rMCIzSGSAun2rF0ZXQzYGEV+5YQmS3F3S7CTSo8/nQACSIzbFSGlqIpW2H523cwzHwx1tkzfYyxxfggWQ6MTTssLtLHuCV7bDbGqzsv4p//97+Gz/2jn5ZdSBa0nbAiokNYuxc+nCZCU06Lix6W9EImg8+sWbTIdywwFhabWoxLFC7+dYi4kChT6BKeomDPCA2aZFxnZkv/kAhAlwIzywvtZmR/ok75maKfX6v8dhdSxgeED6kRBexzJD5vdjAOBqTmhcVG/mMc0nyMzg9wcvPbOLn9Do4e3MSodw6/33UGkLTDJ5ZPRXtWHWspl8fa0grKpYJ2DLQboa3H3QcPzOmUB5ZiaamMJgZu5orMXafdDxMEefjTbI9GgRqbFws9RD06vc6jGChNb4xytqDFIzn6POjSSIoI4OXyaPNAdQJWGkTy/bKQkWZJ+qj2O/EYNiolFaiDdgvdIQOtKJ6co8NFNfdRXCgaGxLRGOE6pgkyLz0n8Zv5IltcREiwMCjTJlV+BtJMqBAZpTyMWtCUySU/J8HFVMv5cKIl+46MyEScxZX3Hlk3LHgdJJM+XtioIUVLmH4PSbLrqGzPZJHlzoMGrozv1Q4kof3Lxuoa7t+7p+u/RjjK86TW5+88/Om5tr+/hw4LezyBjfV16Zn4PWhGyUwaCmJv3rqJ805Ln7eXy+HBo0eCMtbX1zXxUKRHuQCZd4QVufwnnEOoevvijujDg46JHXOLibksMBU0nsLa2hbq65soLC/rkMwySGtKtwVb6o6nIq4qOIw7BS33/UDCTGo5Ll66JPio3Wzh7LyFa6+8gl/6lV/B0uoKgjFD5ZLSxpC1xF8UCbcHgajI9UICjR7t8qnLIJV/IXZcdzBFuWQ6qyGF29RfOH87L2Ii6WopL5dntgPRBfdoCfmZCb4VSczT893nvcdFtVh9bPG4yA9AACCvvaFFi2QiEQxIjxZlPfSYM0ShXOBzRXLDFBc2N3WqnDdORTNfMAU2Gke376uBpusAafBCPdyqgAWGw4IEsITrggD5XAz5fEowPM8SQsA8iyiC5rU/OW4oroRTaH2ljPa4h6mXxl53huZ4jlRlGfMffhN+bQmJpWUEZ6eIJiOYN1pIcRJPJDHNRIFKHbh02YoFmbJECoIJomQLu6RT28nQacAt7Kno5wNGHzJ65hGn5k5GEL9DvaYBFmTIUXzM5nn3sCehpSHUFpoUeoOFBYYVLtSqhIt80ZQdW8wmlFDRzw/NKMyyaHf/TdoY2VY4yxjnVaYCIzHnArFpgNw4ivvtKZavVpGdZsQoikfH6vLZRSpXWiwyAVFGyVR6oDv03QEUUovDgvJROEwThtP4WDgZ2WIfyXRxh08Ib1HPY6M/dRc8EF08gUKKbOwWS0wFz+AZuyGjMrGzCAQ+Dc+6aE03gs64NJ+qsxFXPhEzBbFT9XMJTgZ+Yj5B4+FNnN1/D4c338b57j2M+y0EpB4GM3Wr9PriwceFN8PHNtZWEA/m6nIT7ADbbdmsd8cjnLZaqFTrODk9UXfdbreQyxVUaCrFIga9IYrlCo47LeSKJRweMl8mhaiXtMRMz0Oz1cX6xibuP37oaMJxTBAghyQ6Ex8dOkFzP5JiYNlIMGeGEAu9qhYRjGYzZJm1ETBhMorVpZIopI9Om2YxT9PGxRzt4RCpuGcGqzI/ZTRuTu4C3D0Mh2OL/11Y+qfSVVlMnIMD670xH6mhsgWvBLGCx0zRr9Fe8NnsKWnEJlyjsqs5cCQF7gsIPXpeVCFho6CLqxdWMWocIhcDytmsrHR4hemfVqfLcH0FpWod5VoNhVwRkyEFw3MtwkluOG+cqBs+O21gc2ML3/rOd6RfYUDVha0tFRfuSjrtjphMj3Z3JWr84MYN7Fy6hHfe/RvLeWdH7aZk7ii5zCcLstlsotnpoFpfUjaM9mDJGJbzWVC2x/dOR2WesBub21jlz6RzNs0bC4T5uOQmBGYRCKQ1M8fl6OQRKrU1Jpabk3fWQ7FewXhEDUpX9vycIv63f/WvUakvy5SR9/dweC7qMv9ZcQpJD6fNnmyICHPli0s4Pj5FqZhCKjrD2QgYDGeoFLlzY/fPJmCOGR8UkUkiyDinC0V60BkincJ45OtAp64kIDGBWUb+FM1gigobhyilqTEk5vQ0o3XMHLlIoOCuk+4EBc/gb8VGmVEDyuWcGkbeb/Two+Rg0Ovh5OQI9WoNg2FXtOpOf4yxrx5fzRzPvmQqLWKNkm81fdmOdqlWRat1yvPasoQWtP6yZo1nC+/TOplpXYp0I1hdqqA/aKIVi+Nhf4ykV0CL0NHSOiKf/SSi9SXEJCqdYt4fYtFrI8IYByIuPGs2txG5uK2dCiGLKPeX/ExHExWaiDzPaD3lY8GsGcJgRGfIfGXjx2aT0z+1T44YZYQmrosDg9p4H/7/KzD2gJqxpTGjRJ9zFucmwDS2GP9sSnWsm1RCOxhNM0+TLJ9ZxrDAqGjxQPWBL/3un+Gzv/QLmHkLeDPr3uOxOZIRcx6m2FciRbewl9DJYZHacajAONMYk/HrYhlsZX8eTjU2tYQ7GWOZmRDPADbR7JSfYfitrGBo2EiTN1HzzPrf6K8kC1hMbugloEnFOTDrOzsNT5g3I28qMcacNxkJIqInR1yAFd87Dzkfcb+PvQ/fRm/3Fp588C0shk20GscmQuz1dQPQk4mft5EOAjkkR2dz7GxtaYTnUpf2n7l8QUZ6Fv1MZHLk9kFxTIKx9gPzYK58GIoqu2NSjsnAsSxvxvNe3L6Cm092nfHfHEOK03I5DP2RxLEUQ3K6YQCTGCq6R2bIuFhVMnmGFPWlEnIn4MK3VswiHolj95wTk8UzsLjQU4mMQRYd2pETGk16eWVn8BqJXKHD38Z1RQA7CISfrDUTxgqULY/o4bxe5nitAuR2ZWweGDNATFy3jmPfuXBRB8la0qg1OBGMSc4edrGUiSIfmyKTiMi4kwvsfIpmhrTtKaNUrqFcqaNaW1JQGjUdw9HAWGSYS4/ChoSf4/bOjvD/k6MjOShTRHd4eKT9iqzRgyma7TY6oz6GmgCI2y7MOZxwBQt0roBKrYYbNz/UM0sdETv5XDqNJEO7yCSjrX4iLsZbPJVBdWVdYWG03k+TXECvLob/uaAtTlmNRgPLK2v6TCcUQ0eSaBydoLZcxSgYYkTNUjSJdKWEL//ll/Dlr31Ngl5CJ4wfHvU7aLWOJOqjjf2gP1TxfbB7LNGmF+N0yGKQVgDYhAckbWsGE8FnPH87vSHiHum6FgfNqYRwFqn8WRYRBiIyBjpuzDGavI5IZ+e+JZiiM5ujmPAQLHzBZjxFSIVn1HAuaX50/oL33Uy0cX4vEmVYtIIx6d89NRCXLl7E3t4eNjc28OTJY4uGlg5pgXg6Lv3IZEylfUQ7RLL/OElyp0Iqvfa/Ux8F0oC5M5qZxxr3aaJgc6opFgQXt7hniyxQqBc1KXcjcdxotQCvgOHYlwgy/vE3APq8bdAdeazJJEprnMapwbKErxiz8NwL6JfLep7YsNCckycXi74W/mLLzDDnop9nClEapT/GMSeSoJA/Bp9ZkVSQo8s/0jns0lMie45F5tjLf/sEowPaoBxOG2GB4Q1mv6zASFQpw0s7dNlxPs2C4b/PFsozCB2YzZPMfmn0GgEHNw+w+f0vyuuGAtoU30QUEuMRHpPY0k7/p3sOmV3a+t6s+uU+YPRk/Re3hxE65lwDTP9gk1b47UIRplS7HH0dPk94hDsNdYZyXCbjhb5cZu0ux4CQVebml5CybN/coDxSDEkd5gNtizBb7nPM5gGh3BcJLCNIyjbE9jDRSIB59wwHN99C6+F17N98C/HpEEf7u+qkGGhENT6pwZz4qGpnWBg/BUIClzY3RYHtMi9CbtiQ+OzkvKkbmDsH80GLivJK2ne1XFWxkoaF+gOfTJUE+pOhGEOvPPcKvnL9A3VfXNTTDZaQA49xRrIylnbGPHg6MDMLnQ9oqYCA+x43XdAwjwI57i14UFcLHLuBsz6xaF6DxVOBJeEe6Y3oIRX35GzLaU0CWQfvEk4ySjl3V8xrsghgm1ANBlVUgG4E/h1T9osMwMnFXRM+5KEFq0gYLvo4JH8I93cNDl83xYuE+LhPiC18VPMeiskZsrEA6VgUuWRGrrm0ic+XCsrMoZli3MuJHXf56lVsbm3j9JTGpMtqGM47DfmwcRK6f+e2CuOjxw8FOy1Xl3Hz/l2ctknljuNHf/CH8fVvfh1+ZI5cIq1rRui2WCrj5p3buu+4k2g0TnWQrVTLqHhpJIgksqOVkeUK8tUqivUVQSaVel0aBzaA9twRqo6jS1sh7ulIChkOUauty4BxMBmoEyY9O5vJ6T78nT/5N/j6V7+mTlydOotuZIrm6SFm06EYdCQyDIe+JpgeD0lmlMQW6Ix8XL56CXtP9pi7pSJHQ8hyIYNJMMNoTEt+7mToTTdCzvN0QBJi1c4y4P0SMknZxAI+ZQ2k/COClh8gIweNmVhU1HRE5tT2cNdBmje1NykxwK5evYLdR49k2tk4ORKzq1jM49L2joot906c6Hgwc8Jg9srmehWdYUsOGJxUIpGkzj4W2dFghIRnWUE8N+g9R90TRcek5g96AztbmFNTKgqSDqZ0yI5gaWMd3XFHzeF5LI37rUC0bWSziF25hNmrLyC9vIlJMSdGYpzPN1NO+x1IzMPpJeMhsrSK2dISojSMpScbGYe0COLklKJWxxdVWU0bpyAWDzZ3CW7GIohR6sALk0xqKhNK45AaGchqkqYXGZX8zjVYh7HLcAmZVgaD2SI/LCTfvYMJTTBDppnpW6iINzt+cy8WjZlK4ae5MabytwJku52vfPEv8Z/8yn+MD9sNVdBENI40U7CpgeEoQ8hFy37CZHZw8MCwxAPbrxhN2ZhCNqbZ5KHlNA8bERzcZOI6eHuvTgOkIuSSKGkFwXwI0RWZhEnWhCuQLBRcetKfzGH5/Flh+Jj0Bd9jGW+7HdOByCWZbbFLQhRcRm1IlPYiTvsiZhk7U9o27KL35CYev/t1NHfvYNg+Ra/T0qFIiIzKfVrlk5LKN82umeaW3Itc296RpxeN8YpZO+xOmm2MGFI2maBWrVinTAYR6Z20HecITNYJ4bPBWMweXsdsMaec+Esbl/CVmx/ocy6TgsopiI7YzKwY+1qYxiQqozbFNAd8X+VCET6ZU7zxF0CtkFLTwEL00pUdPHiyJxooiwT9mBQ87CZmxtpSEFgqlNBodvX5hzokgxuTKmRc7stIcsyFrLFxFLngxJOGGbOYPwuQs8W+FaY5var4784qxryVrJHg1/J+EeHPNJ065Nm5ErJjIzLsNZGaD3Blo4b1TFQuySRZsEki4EnltpfLYrm+YlNGfRU5Tou9AbqdNvb2dnFwtIuPvfGGcuEJv3zpy3+p68Ism4E/xWwSYHNlRYSBx0fM+Kkj4s9QXF6S8SXvZ+okhhTELtdx3jxHLhHHZq2OKqnVbNhI/EhRDJnTvpManmKdVuz8XMmYZIJrFP5wIEoy90QbGxvm1cVMEqYypjLw/CnOui1kafXfG+Oo2cY//e/+a1xc3VQBIKRNQsf21jr2n9yDP+wK9tXkz88TzAvyFRzGwjTqD5HMxi0WuDeGl8wjFuE1mWF7awUHJ2cYDCZy7S7kCjjtNBGbMYaYBqNTlPIMqRvofiR7U00UvQR1UrBgRtCZBLIpouMCO/UpF/u8J0gQWSwwnEzxBgPMbt8UZZsxyhGxutgE8SBeyCyTz3mz3dfP7g0CbG3TAJPMwiQmjqpPbRCLA6OP6ajMeyubTaHXG2J7e1MMQLoic6chkW8kpl3pe+9+gKXVJUU0VJcraPSayGcojIzg1PfxcBihjzcWXgrz9SXg8gXkvu/jGDJfiWQlQpCc+mnw2TyT3odUaP6K1lYwXWEzwVCymMFgRKVUVJSkaAQlXiM+f4S92IyzOeZ94aX1PHFC43RKxMBQBLP70ZTN++N7JxixrELLftFLw+W+OROH0JhZxXBasf8eFhGDLELmWFhA3I5GS37TlVhxeVZg+HV/8n/8Pv6b/+o/x3d2T0AwJoEUktEZGGPDIk1clQVGN46sbdwOhjRll0ccUlLd4KClrTD0UBAkvjYvsv1ubsoWeqZpxOXdCG90u5mwaBi8Yt04YRnZzDjq8bMZKvynZ7b+4T6G34cHNxeQCkoTq8WoycT0+Y8hmUG7Jk4zhNnmgcwtz++9gwdvfxWT1pG6QIVcMa1uTBMMcy4eKpvbqMkiU2CGWqGIlVpNDCqy4OYUDM7meHhwBI+WHxQ8JmIYD8faL7Frozqb3TPx4HksieEUODprYWltBePeUE6vb3OpTCyfF0dTQ0QpfM3JBMHc9D0jFh4WkCBAmrHFs6myZAh38c+qGTob00x4hpcu7+DG3TvwMiV9Fs3hUAVTufZUYHtpRGZmrcEDgGO5iWmJUXPCNAhTOxY1Ehalbcw+67BChT7/LrF8ffqOXhkSAmZcdnLx6+yAWMT5fMmoUBMrf6Y1CmIOSqhnFGwRFuTD5Mt6YxbrY7uQx3J0jmI2gRGjaKMe8vE8kvmk4BDuzGh1n83mFI9Lltzh0b6uAanEzMOhTxYnGC7TuXdSTLGXxF+//R28evV5RIIZOlTHd3totpp6wEnhlbEjM2QSMVzb3EI2lkSOdjKJpHZgpB4TDlrbuiBCBqcZ3Ztuf8j7iYclX0e1XNGEm2b642yBbD6nInPv/l08d/EypvMEvvLee/jNL3wBzz93De2zc2rx9Dnwvg7GA/Q7Z8h63GmZLECCbu1gGattWhK1ewlOy4R8I1iqrqDfbYJOH0v1Is7aPUyZN8Rxl3b0CmhLYzoLzGmCOSjKciGLK2YC3FhChq3Kb6LF/9TcMciDSlLFz8DDZAJpsgudxxYJNITHii5cjWyzQj4rbRKfJRIyOJ2FkwZDwpjXwqaKn2F/xEIlVZasrxLpjBw0pBXUZxLRroqfA8k2m1sbam74fXjG15eXxPLkdJgv59DqMhYjg2yuhvf9IXoLD8lMDv5oImhsurYE77lrmKSTQkPIeItOAiy6bcSCCaadvjQwfAZym9voFvJUKhvXmXCaBIzMmSH3n/GaMXm/cV+qMDbBHDyEPXp5IakmQ+OlsxoLyRBGwNJz+L0FhhdMegOn5Ndy1EFglgjpaL7/HwWGuKcEmG43owLkCowOvqckAJtg+L3/+H//Hfzz/+FX8dcPDzGPmpMyz64MD4nvKTCh5buW5TpkDA4LC4yRxSzhUvRrlwlgB4Qd/jLyDNX9T5f8z/5MOiCynxyBgBOHIEEXU2t7FZcNI3iFZ8wzBtkzqqsx22wPZJRkQWOhsaV2MCwyHItn6uiNtmzqfkz6aD26gcMb38Sj976BxHSIVuNEhZF0SH8caMqiG8JwRDw+pgvMm4xgDw/1i5tbytRhIl8umxZef3DWtJRDz5PAkqwlWnscHR+IycQCo4M67uGMU8yE+RU+8ok0ZpE4PtzdddnhtljmZ0EtyDmpybMFMtEkemPSNhMYkiIbTyjVr+Jl0R4NVCA2qpaZQXPTFy5u4/qd28gXa3oIGwPzTeNBPqdqnEv9JLvtmDzObI9IyqczJqXlhYtH1tfMSQx5tvTXDsYRLTjt2MQSHnKmthZ8tiAjzQShNvU6SyEt5wy6DAWamprjKfcgGmMxmc489a3jXmzi9xGZDbGWTeBipYASI38TytNEKulJ05JMeGIT6TUoZCohiJnKfRp4MlCMwlTSimk9Qqv7taVlXN7cwTvvv4dZIqZDajAhC24hWjMDwnqtc7z+0vNy8M7Ek7oWMgfV0hu4eO0axv5UcQicCAmB0IaJRS3NnQ1hxlRa0BenQjLS0jn6w3FfkcD9uw+kau/OZvhn/+O/QKW6gkGnr31Clj+TtiSzIab/D19vFmNpfp73PWff69Re1XvPypmhuEikbMuWZclakngJFMR2HMdAnLv4IghyEwQInAsjFwZyYQGBAzjOnZHEkLzAthw7MiVToUSKHFJchpy9p7fqqu7az76fE/ye9/9VN2naAwx6prur6pzzfd//fd/nfZbp2P9yoKPrgFSOkJTJmyk4a0rdKGH9v7OvTw6emmSwt7muMX93Ptetm0xoF86nJ7MGuI6dWXzdzMWQArPejPu5UonY8cWqaBcBUALsXYDxSxy2GDMyiUJVZt9RL2k0Xjp4bWOjoX63p9Ggq+t7u06FJWUUFINpv1Ah2bJvKjqkAIow9yIwGNox7lPb7if6NsQEEIMb127q/PwkxaGzLA90BDp70LwbtpwhnWiynNrYslotazScgl/p/mSpTrGhSaMslVpq3L2t0daOSp9+Q4tqw3AfTLFcb6QCaA3O2r1LaTRVgeJTLqmyu68OivxKNXYnPBfTeUC3RF7YEizMVt0EJ0cXlw1nQpVjJ+Noi+zgDZTJondbeeUoMMmuP1MUeoKJwzBb7GcQ2VWx8XI/JpigLYfqNNvJuBO5subPrGISiwx6oSeYsGu5gsiWS/3T//039L/82t/U1+5H8mLdB0tOddIpyapnIjNDJJb8To7kAYdv7s4LQWHg7iH6iQnHHRJeP4xtkA+oxhYjxgTjQyUlV8YBE8UHmh1LU6aUWBBj94C+InkvpdCsGA2fizaN5afC472NJ7Bw9HXWBO/DWpegBfOQ2cAzmVqiffGuiZ0abry9U53d+57uvf0lXTx8V/P+hToXZ5FwiOPrfOGdULlat0OuYaHF0gv9eqOhk86ZabN39q57X4AQjEXvSaer8y46DAcBeXFMpsjxyVNPOq1a3RYuQGSLctXpgMenZ7qxfU1dzAwPjlwIyuVgdiF8wwXgcoElkFTPF23zwjWYg+OnfVWzUFIPY8ZiUS/t73n3sNZo6PW7t/Tt996zzTuHxxl2FXQYHCDFopP91hptdfvDoCwn4kUYjYZ7b6j1U/eU9C8UWO9gLJQN5wamnigwYewaEwn3WdEHDRkhTL++enS9KMAdShaTK/cNEFtc24KW6G0yKxwwam4vd9jRdMAg6gw7KuUn2ijN9cr2hrZKQUOvFgsW6bGbIxGSqaCYK+vOK69YKMkh/53vfttBcgSFbW23dXZypnfff085oBvvAnGsHmo6ha6L9U5RL926oc9/+k2dHB5oq932PVputlQg+ROR6lxa396xtqFcD9IDBrLoJdiLnZye2pcub1Fn0dAY14y9EQ1opV7Xret39ct/4Vf1qZ/4nM6Ou+qMxqo166qQeLnR1sXJkfKriQa9CwsrEStyCI0Qf3DPowcZ4+pdCkcJYOflUmfd2BeMgaJyaJ2qKk/JvYcZtlB3HMJbSCd4vvGEEmiHnRRmmBRjFvJMChQVjIJxTubic63KtWbAZcBV9brvp1KJQLOJhn2seGaq14va37/mREr2Ok8eP3KxwMn68cFjExJ293b18OFDvw/sWy4uOhqOZxrOlipUsMQp+PVyv9Uxk2XVPA46Pxeg1x9qf29XvSFi5qpu37qjZ8+e6Y033tS7H7yrcbVg0gh/du/egYb1is5bG1q2d5SrNpXf21Hr9dc13G5purstVXAfh/tMZkJPBWoEfmXziUTtG18AACAASURBVHNd7FdXkJrXbqnbgG5cj+01k8sEv8ArVlS4tzMIjIeBmpWATHNa0AA10KPNVGqGAFvTmaprrTQ1h4Gv7alcYFydnh/KGSWZB+5Fq5hgHaVdywt7GQssr2z8U2qlp5Sw7GcZ6z0LwkqW+lmcsvczUYBo7n/j7/0D/drf/p/11QePxaDb4E2BBa7mZhT5wAUy8inC3wj6npf7Nu0N7YjhLzvshujQrK4Ep9mrigfEsFhS97tQpOypjBSQICazIzytxT6HjtpEpbRIBpbyyjj9PyyVcGSOih3K/7hoIe6MaYaXDQWZCQvmkN2hhaIdGCYKEIy5oubqHT9U58EP9NE3fkeXjz/SpHeuYa/jQmKDwAnQViiEu/1BvBbTuhGi4aI68V4CdhLiQqjKG+01mx9CDBhBb2Rf5IdvZkZX5/Jc7WZTzVrTVvuM/sNFTkdnl6rUm7rsj/wg2b0YGnURqKusi9nI16WDzqBYtoUNIzb3AZBfZcmyt6jBfOLXd3drV8/OTrS7taat9oY+eHyo7Y2mDs4u1B/NXOgoYoUcB0BdzfaG2XCmGHs0Z98CUSKohDE1cu8Fm8eTKvqncNBKUdaI7fjagBEzNwUKDQ2Arf0NhYZlTBgAZCmmsY/74UKTMtMdMhfX2n5z9m3jdaCCRkGe02jYjeXoSrrRxDCTyWKpJnHRdfh3LKnL3idlSbPsO0h6dBFF5NgbqNFqmSH27XfeUZEuNJfXRbfrw3N/a1O/9HN/Us1adNwIP2uVmrrdSzVabTXW2la4Y3b6xptvhZaLwxWvLLsnzHVxDoGgpO3tPZ2PR7q2t29KNkWgOxqpN5nqH//zf66zbleFUs07EdIXKYA4CV+cnaiAieV8Zn+546MDrbVq/h4sgIHEaGzozIlgADqHzQTIAjPrq+98ZINHFStmVG1vFdTQmva3yjo/6WiywAKGGAcyXkpmSw4WK7P3OAb5vrz+yYRdDI1szsarnAvVctV7CKeDlrFeGVjcDMNtfa2p/Z1dXZydGTYGwcAWBlGqGV2tlrU9+IjxTMAcm0zHdiTv9HqOsx6wx8hHIW62MP+MXB6W9bhpsEuD6s99ffPGzXBmQFPDVL6Ya3tvWx8fPFW9VVHrCz+l1Ycf6Rvf/L5uvH5DT4lOXrsm7eHc3dC8WVH+858LmcfdW1r63inajijPHhF5QPfSInZwwZiQlyps7Wixu6NCvebrbT2Y9y3SkgaL7mOR9sw0iZZowHybxbMGqYJ0VPaKECPsB8lzEsaisdj/MQWG38wmmB8qMElseVVg0mI+jC5DY+BJJi3uAwaLAnO1a0mTy4vamGx3Q1f5r3/jX+p/+h//e3398SNMYYTcyDTkHC5D4b5r4WHwR01dzRaxPrgNo4EXptzsJCDlL9neJlF4vWeyY+4LE4yzWSLaNpb1MYXZSdmMvWwaspIzLP0ZK+2Ymw4pDnUMDbG+TnY7NrS0kCuo0h6czB4jaAvjsqAph319qH055ExXBmiZj3X55CP1H7+ve9/8si4PPlL//NiQBywe+7sRlevURBaNUI7DESCzhgeGGWMImMs5dY8kSIoHNEkOJWAV3HXDLXlueC7TK6w1Wh7bC0AZpbKOTjo6Oe+7E+4P+76+uBjgbMzPf9a7UI1sjsHAi+Qw0gkvMt5TeZnzg0lUAOrsm9biPNW1G7uqLPM66Pa02azq4cmZiiUSCiMbvlSs2c03S0S92rkkurHZLp5cmTBiAvfkZNV/NADxBKQdDUEiibaczZ6RShr3SvLdTpHa3Fdxr9gsM/3DBON7KjURPFS2oUkwnGFDHLJoBMcD7W6uqUmkbb6g42enmixC4zAhIK7ZUGkx1e2dLRVJceSeYAlNhz+d+DrTAfMaTzsDDSdjTbmfgCOAflY57e/u6a3PftpRv7Da+Pmo7y0eRpDabHoytH7l6VO7KnMYGWrl+Z4tHFiFLgoXYyaW8WSuoeYWhx4+eaLf/b2v6t17D3RIAmK5qmvraDVwZm754EHk2G7VtLneVuf0UMvZRONBL6Ka5xNPV+w1aDRba5hSzpwUyYRRrVeNGmChfzqA3YXwcM1Rz3f3qxpcklVfU/fsUuVSTf3pzJMhpGDbIXFALGNCp3hQbFswplYLTebSmEIafCBV+byhNRON3MjbRYHiw+dLkcV9nBhk1hDsVHZ3ts0YY2IhurvT6ZvhyLMN8SLLmYJRRSeM1xumpBy8BI+BJPAhs5OEm4n1Eoatk9FUN2/dUqdzbi834jumk5XG7TWt6hNd5Eo6+/b3tL2/q2fQq1ttFa69pOlGS7nNfeVubmuJW0e5pAKZRNVa7JwWMxMWFv2+cuOhlsOhSuzpERCj7QF3u3NL+Xrd18TPB6xRBJf2DUxnCOecRxzYoSnyHFIBzRsLf54BdsfQlxecn4m5NxpZK3e1g/nhCSYeUO8uElSWWcJwOFvv8kPMsmz5n1ySk6jyCgazqp+CmMwuMyW/KcpBAOD7vveNd/TX/vJ/oW8dPtaCjHcfEggPEewF7MCI7WQ9q/njITLV1NHGz3cwjKRUZuCJoKXGIMF0ERZkQVMOMkB08LFwfO6iTJccK/sUrcxUg4gvmN9xkKA5SVCIdyqlRIt1xxt27OnH+CY0IcmeXviNRX61bW+8WA0ygwsMJpeGx8518fh99R+/p/e/9q81PnuiUefCTBQmQ1Ok6V8M6ZXU6cXOgw4E6M2RBhwgi5kZYaen53r15dfdQTUaddtgMMHghkyn1eahMq146mmRqNztzU3nvkMd743n6vbnHpPPezjYUpBLPmDOOh1TR20imS84qMt7Jzp5DEOhnkOjBkLDHqZU0u29fR0/faIbt66pe9HTjGluMdPTXl+rVcGviYO8VKyq1do0PBbsraAZs8ngumViSP7MuzJPxUmXlK5/CCXjXgjGF9eHr8+SSb21Cz8zGD0pBoJf2YkE9Ja5bgO3sft5LqoNSJbmIB42FsA8gxRgCtN42FGjlNfd3T2tVcvq9GF7MWlCvV+JbHqaCg7lbndk5o5918zEi/sYhX6pUDdk5MK0vqb1FgalU+2SljmZqVmrh/4ql/c+iG4aiKUAvbvIjqBmjRNW741mw59HfjbT2dmFtraxcYH6ygcZXfj3PjnQl3/vq+qMJirDThzyc9tqVqvOJRkOJxGqBnaPDoosJzzlBhe6ceOaTo+P7TvnaWXQd6PDRAGzDtTh9GygWgMzxZInmyeoKoG7LWRsab4oaaMx0qBHNHFO0/7Q5qI0R+M5ZyupisCQU5XZubjpseG9WpBaWLoXyhov59aGASs30bRUaxbzKje2zmg6mpqc8fnPfl7np6eegFis0zCub7Q92bK/AeKCfEKRJJLgsnPhu2J3/5qfgX6/r2s3bySn65nWN9sWyPKsY7F/9OyZ3RYgYexs7+rivOOJNcf1h4BRX1dHMz1bz6u5qKpy8JGOplOdlWqaXr+l2o27GuIufe2u6q/c0jAFHOY3121IyXIfeGve66pI0RgOtOx1pHEs78v1knVGxbsvac70l2KuQxQXsRqcr0Y/RjxvQQLIUTx5dhJsXfR0tlAeD7rsmEsyDqYfBLa5g6dAZMEc8xc7TCwOyYCR4t+Mpuxu3gaVGS05SAFhhhl7FXf/YHfksaelnXctTg18vpMBHoNNxK/m4w9n2mvs6ay01DyXVyUVjzLUXVTaBDnZtCTciIOgnFGTA4LJVJLAElmBef7u0R0FPZIHjQkrlrzPlfzuQjPlt5kQsUMJDWao/WfLjL4MlBJeSCHQDPpxVs2u4JWMCJBCtnxgFSNAjMM8bPm5jiHw47UBj8GgG509Vf/gfV08/L4+/PrvaHrxVN3LC+fFY/hofU7KmWH3hSNt1knwPoAD8PnCLr5ar/sQqdaaarfaNgm1LxOR1kQR98nRoPubmK1UZKJazd3RrK2teymMOBLrGGy/n51emlHi10DEMewegtpWhN811ev2/FqcDrlc+UDivXUHPddcaKKw27rdM71886befXygVqVuWibhTuMpnVWYTVYrTeYYawlYhnLJcHa2waVhMD67uH+5l2whnsb26CiS55i7NTRJ8WC5oWVhXYjJlwJCUeRr7VtmSjsTTJJsJiNMNyb+mXG9ratK1PQQfPIaOGjLpgZibsjhVC0utVkr2B+qkpuo0ay7OxwOeiqXSE8s+vpWi/WA7mA4MV02GjZW5LOu5OdqN1tmPPU7QJl17zdgIM1zFU/xsBVhBDpMAgdsYrlLUWBKJbQP5NIQcY0H1lwzkd5YVr7a1HFnqG9+/319cnisVaGqiv29anbT5lAeoApfjbS/u6luN5bcTA50zcBaFEhDvtOBCQx8fxbLHLwUmcsuhy0RBnTKNGg8c0Uv/gcj4Cbcg5dqbu1oNOrqojvRzjqmkBXtrVdVQJA4m3iynucQSKIpQTvGzrFm92+0Mtgv1dnNYtZoy5hI2oR2XCwXTanfb2/q8uSprfaBrvYpAIeHms4pmnPtbe+GGSnQEPHZpEo2mz4TMYLN4hjsuQijDfZEHi+xutX6nHmX3b51MyzuDw+fWejMa/vCF39SH3zwgZtgmIRAlxSLabult0m+fOtTuvuDDzV5+p6e5Nc0unFLqzsvqwhVvLJQfvOuclst5TjgoU9zoAP9el0xVw7z0/FEi0FPJe7N4VSTOaF0eeUrDeX29zWFQv0CjI8fHSQP0jwzmQffb4VgE/1Wet64RrgurLivaEh5XsxzikkZ1qN3MFmByYSWzsJIXX9Qll/UwVB8oph4pH7Bn8wwGdPIFU05hJV0+9kOJpb7WWxy/L7Flk6lzKuwlL73e9/X53/556wQZmqBigsziXEP6MY2KmnnAtbPhfYyylU8mAsx1RQ80nl1kg54F5LEPvIHkjQN7kIzPD5Z/PvQQiTlBWLULb4PDzuYI92w9w+JfZYp+UPdHTkiIeZ87vSc0DcfZt4ZmS0UsI7dlF1cwjiuzL5mPlL/9ECdB++od/CBPnz7d9U7OTRDByiM1+2Hxcr1qbvyoI+zhI05C/rv1kbbEJkX2Cs6xo5u3bqlmV1cC35IbaUB2wY6MZ1pLq8mSXbAOM5OiTwRDDUvB13NVgUdPO1oVaioUitpMJnqvE/nmbe+plGuOzERaGmWX6kARENnj03IdGIIiOUsDKTx6FJv3HpJ/+ajD7Rfrtv99fiyY80UXSR+Uo1a+KNZ5RP7w3BQ9u4wSBTBGIzpMotHCO1kNBKGvVjOsxR3Fk/cPzF5ZMLcSGUMncsV8yVgGB/4qQlL+TZBNIgik9n/ZGJaDiaozQwEiAqr1BLCuGgCMDJcFpwp3y4tHQ1MweWAIpq3ksf+Z6pajQKwMFsKxTtL9tF4odFqpf58pqcX54aVwhVCWltNvOgmkhkabXwuAR1jZIkeCXHdcLHUcD73PgWobaG6qqWaKqWq70mU+zGh5dSsBkxHPgoJk9jJ721u2QmaeF0mERbBRU6nOVlOcz8w1TxGqv0g9SxWunnrpuGky8tLTxoUXN4fxJTpfKXWxqYncAoiPncQSWDg5fM1tdvstNoqLbCagQJEOVqqOxhrvMASt6CC5QoROy12c1qpUohGBoRmOJ9qc33DE/nJ+bERAsSW7VY1DFRFHs/YVj6f+tTrjpJ2FooZkiuzw9AVwRbD7BOmK0XDVjQzpAKQCSJnCciNZoDdJwQcs82KTGBtPyOvvfK6Hj18bNfr8Xysz3z+s7r/+JE6hZKGOzt6r1DTS+WRat94X8v9gj66XEmf+Qm7IHcbdeX328qvmspvtDRDPNysuTAjrvS5Nh0rx/mEI8B0LHU7Kq9gtc1sejsjhO3mTQs0Oetgg3k6Z01gImVofdxc27pm5T1TQssMj8G8w1maRhYzVZpJVg/AZTaZ5RH6sQUmqeBDUPnc5DI8yZ5PLjHZxERj1fePTDBXS/7kphxL/mCQPd/DBOTECwNH/dq/+Lp+7j/9sxqz/IamnJ+qiq0G7LFk/IggyMFjLPnTAW0LQ9vKRIyymUXptXmXlDGLDKmEpXcGn/EA8t4MoaV9SuZcYCsHd6aB2TMBOfQnQWvcTJmo0jqZxGDLDhx3t/mkwaCbwlyvGAad3s9YQR/wn0PGkqEnD4bGffWfPdTl/e/q5N47evzu25r2WX6PdQZXPpdTm9RAuPfTiVk0MLmiGoYWnQMexhgFDJPAYqWmU75WcmIhqn92MCxTz7t9H97sbHjfFcxTc1Ott+oa9DFDzKkNJXUQdNj+eKaTi75V2C4wg6GL0+VkrLVSXV2WgxRlji9EktwfRdItp6oVit7RYHq5mvX1+u1X9XsP7msN+JDwJZaTyVodA8ZGva3hMCIJ/M4ijN3mjFdsQQpMmmCy6+OakqAyro+dHkzqCH+xDOYKwgx+YwELBwsxClYQTUKwmwl64/vH9sYHUJqSKFoovR2TkOCCSjlo452LjlrrLUM5hWJV23WcE6a2hZ9hfAjzj5+Vo9hg2Y6wcuyukSnA9jko3gcze45BMR3AxgPuw+Y9MQ9d1PGVIhMnRYOjUs9XSUycWfxolTevtd4K+JIsnmrVSZREFiygx9oDcaHJquT7FnIC5pYsq/kaXktu0nUK4p2b+5oOumrgsMvSm6s0Hzv/hE+JycRhcYWcRZu8BlyfObSYrG05Uijq+OxM5/2p1mtNHXd7arZqapebWmLiW2poMe2pWkb8CSOPJm9hfQtplky2HIigF54kSBAtFlRmqlqsNDZyQMYQcAGR3jPtrLdMzeezx81ghMaLApcv6PziTK0NsniIn+45RKzT79kjDnh2MBn62tOQ+GwESygU7NkGnMbnz/VjNbC9s+1pmEJ0A/js6Nh2/0Ba89xS7378kT7zR/+ojvIFHVQaev3Wvqrff1unT7v6CGHn3o70hS9q/dWXdJmrSW1U9Q0tNurKFetOqeReDDwjDDgLQNTsZCGrjAllm2lG8Yd8UWqocP2GVjDb7EeWmiS+ejyJ6cPPQ5Cl+FwzNibQFxYzECW4ZkaR7KUULhpXKwHO0qsCk+0lknAyDuBMaBmMq8z0MswEAwrLVNYZLMafhRdZRPHatsJFJdhd/DdTBdiuu+1kCW+RI95Eo7p6+Kq16qbZlvJL1XJlexKZ3psxxnjcDO9Hzr3zB1KIV/h/hRCT15D9ExBIHAj8fraDMVXV8QNReML23fmV7pDdlZiRFkZ0LGZjYgEiiVE/0hIzFlPsdq4Wyz4QKT4hYgsBbFy4MiB9Kp7eMZVDEwPNczm4UO/pfR288/s6ufc9nT/+SIPOufPauyPG/bza9Yp2NjasKbhwRkd0shQxq9eTkJSfg+kkWfRAXZedjm5e2/eScYj1BmaqLn7MjbITwHQ8ULUKdW4mlv1kq/PAbO/d9ITRB5ctltXtT3R+2VN3OvGh04GGSYEZD0PlztIaDUuxrP584izvBnsVaNT1mooL3HjbOuAwGmHNXtU5S8KU2dJu0y1TDIh2RZfERaJRiHxzNwiwxpiQmJBTlAIPh6EuL90zGCuoyl52mRqOUwNMrxBjev+0mLsrzdKAIgUzvj6zJPJUAD3ZE1F81v7TZPjHi8IIsdM503TGAwgsBdtmbu83dnCrJR1u2QdvtYYz9EzbW+s6PHio3a1dbe/s6JNP7tuTi6mHvcnp2ZlTRt0wJdIB3fzO9oZOjp9qviqr2WiEk7IznfKeXHmd0yk2ReF7Z8IJBYmpaTpTJQ/rqmztCwvncBgONf9yNVGFwtbr6sb1azo6eKBPv/6Kuudn6o0mmo4GItF4rVo06xGGIySDmFywVVraXn44pJCFiSPnYa8/0tbunllcT0/6vi+h0I5oZGpNw7HAtS/tXld3NjVtfjLuaKvddACX/bPcFK4c7217IjOiir4PmSA5blny02G//PobQbe1iwEszqVm/Z5GnYF+8Zd+Wb/1pd/SK6+8oqNnhzYfJan19u27eu/9940IcO1u3bmjjz7+WH/0j/2Mvv2d75jkATFiZ39fp+dA1yVDwyj7aUzrzZq2NvZ02Tl3SNigPwiL+3xBezdu6MnxiUrVpl77zGf1lffe18FGS7sv3VF7raDCr/9jnb71OZ1cHCv32htavvyKijubWpbWNAdm3dnRoAz6R5FISA37yGRttCRSezjSEkFoLqfRyblU5d7nRi2qdOOmFqj+ERCn68WeFK82GiKzyXBEwArGBAlCrop+jzQGFplDjkipwt69Jtq+pSA8M1FgYrEdTXxQN/nH+g/YGZ4ImAKCbprlwHjCSa7EWWwyv0e+j40tEessGVmBzuiAVpr4QsVU5PjkJMD0Dmi51Oduvap/+E9/W6/+8T+iXH6i0gq7mPAisg7GS/6w78+2HXRiZpX5kA99jJf8yXyT12L7fQ6N5F1la49UbAIiC9fUKzV/el+GwtLyP6O8Wndgvx12GFTssKsO+upzTUX2e9YpZ7YxScfjTjUZXRoyS5oNXy/uAQpw/5lOH3xfwycf6PDdb+jgk4/Uu+xo0O/a1rxC0FKl6KUuQjSmQxbopgybDr1yIiETRsCDK+1ssCgfeAoiiZAsFYR2QBO1VitSApdztWD9KGfFPEKsDTIkYMjRlaBBKZb17OzSuxuKNTjzAs8lP9hhukmBCTx44aKBXTiFcJ6HDguJQ2q36iYWnNIVzxameOLZBUsnB6ieK6pe2zA85hs4xSD44OO6IvSK+B3/WXiaxtIeFlFMkOxHIjKBIzcKSaRuOsmQa5b0Lvax894xPVDJxy58rWK6yQqKN29Ja5VNMJFUmlS/xs+i+KCfYDrwAjXdudZr0QTNcO+thjljBa1WZA0FexFmYWh2rMXJYaGS02DYN/zC9+PvwsxC+c9nwjWy51q2d8r2iMAjtvDIii6NVvhhIRalqJB+6Hhhx5PDUFtoBulkNdet/R1dnJ2K9FEKCLuWTYw7ySIadtU5PTLrikOdf1DbIww1ixOq8FTa2GoGI65a9z4NllqvP9Av/ge/ot/76h/o2u2X9PToRCcXp4YFC6uCWV21RtXdd342MUsO6/vO5VhrFcIaRxY0ukkC1i4FhM3usACrrFrWolDW/v6+r/XpyYm2tzbs/7W+1lLdMNZCR6dPvWclIRPCBWFk7Y1wncBmxbTm9poOyZlBdzMaWqQcTsN5P3ugBNwLOzubKtWauv/gka5fu+Od1GQx0WyCrRO7RHxEazrtd/QnfvZP67sP39VFraHj7W1tbG9o++xUiw++r4/Xr2k+v1TlT/2iZpt7Wr91Xef9oXKwyWoNrdZqtswxVOxzO8gnC2LSgctoyCZTLYlLBiZnWpstbYpd3N7VstEyA81HIMWD5x/WKAUEqDiDmL2vDAatGz8aKowyq3HP+ZlJO0nuS+5pTz4vFpjMIPJHC0ymcQlB5b9dYDKFv8PDKCxm4WRsM27i8B1zN2OcLiYfCgw0Q+iRHAWr+Uw//dbn9Hf/t/9LX/wPf9HZDDDJYKdkFtwUGNdJuhJrVIDL6AbDlM/cMB/2oe52Ebxy24X7jjWDy33AYhnUYUprohvTFSXHAm7UzDrHRTd5BWWW/9xYKV8s9BIpTdKZ7uDe7D3sacakFZTlGDuDScaFKZfZJSztvYZfI3unwmyueedQTz78pmbP7un+d76q44MH7pZ6na7V3rCB6AQblYpvfge5ZRx0rC9qVQ0GsWcBgysBS+ULNsYkax3rFRhO2FdQcFyi02fJIYElC53h5cW5dtp1bTbrfnDZ47AwPoX1Rbphf6BOf6QeAVdzHHKr8cCjJ0nvtYapHmmQQ0ivS3s7YaLXqlX18q07evvjD7RZbWhgbzdU3lMtWFbXmsbgbTzrALdggjGJZZAXkDuIaMbmK/hzDcFhtoB3N5X2N1x3OP3BIHu+o4vFfjbvxr3j3KE0HbuIJOuZNOr6/32QJ3IHBxhfE/ogGqMQ9zrnPKODJmEof44Z6QxoM0F3npIgSqTiWEe7hDiPTJcKnk98elgV4X2G/1ZFY+yBTBjhwQ6tQ2QSZQ7h3IewKif+zKwR8vQVzysHOZg7zwx7uExsZxr2DNsVaaPJvbbSaAi7LyjwdLUbrbJJCTR913d3vWtgKuP5Pn566PAxyCO8h+ZaU91e3zor3kt3MFGr3TZky712fHquKfqYHNDhxNBVu7Gm1XSpjY119Ulc1FRN0kOreT076apamKlKGByZRouEjGTJtDD57FWDL6JUqzfMrCTBk0an1+342aTVRD0PJFIsEEdxrvls4N3Zm2++qdOjY9P4KZY3drc9ycG+RH/V3t4wsw+tF/vQ5kbLcdcfffhAnT5hhQ3vP1uNlla5ubrdmWOSR4uiP6uNvQ0Vaw19cvRI65/7gh5vtvX59arO/tU/09nuNXVWFa1e3tPk5U+ruLOjtc1NddARYSBarSuH/1qM57GcTJQjoo/nw5HdlCkwq26PA9aNueOb2bPBGOR9V8vx3JuZy7YxwWHOujHGHPevXSvItUpFjKae4mQbmXAoz563cC1ZPIfIwmI+Fp3PC0zw439cgbnyIkuBZHZIfqHAcMHpqBkK6HC9/Edxbhv/gNdcYFj0M2kg2MlJP/Hq6/rKl7+t8vq6qptrQm5md2HnwCSvLnf7ywSRxZ6BF+oCk4SMFryZlhxWMRkw6PeZFv3ZniXOjYDNXKQpNsbz4+syhl2m+veHnNpmdgKZvb872uzn8/qSCSYTAQ843QAQBT8js4LhonqxjyV6gcUq09ZKRRTFJ/d1+P7bunz4fR1//I4V2Vh1dC97KlUR1+X80G+tr2s4IGMiDsXo5FeGXXBmBcvH94vOdIfl7Hhi3JWHneRKdmUIxIBh+ByAMEbDob2u+sORxZz55dQPF4pzpkEyWCqNNT04eKIByYs4NBRLOu92jbEz0YDROuKaXUutZpcFFp5mt5F7gwdaPqfbt27roycHquSLGi9mybW3b0+oZnNDUxaSeSpvFBiDl9DA0wRqiNNwV9ChCQ2BgQAAIABJREFUiQWg6wcMCiIGRTu5bOPfxtdS7AmQypJHXViimJj27GyYsKnxvZUgzahAGeUyYGQr+VOwXaoPaZ8HRBxQWhSnYJ3ZSSApBvx1S5qM8lXsQ4Z1mzaP15sDqYLZZkiYfsFddwhdHbqXuYhzjyUTRlt+GC1InmyGvJlwI/wOOjKvjS48TFuTEazx94XqVZ6rsT79yis6ODiw1qrbg+2Gq8JKKyBRM+0Wbhj4rPg+DjgjYMsRwbyeCFLzAZUwetT7TFOd0czuEZednobLaMC6iWTRbLTUrLW0GKPwZ7RfmWLbXK7UuTjWolDRdNrRdrOhQWdk1T8QPAXODDWat2JeG+ttnV92rjKtaAZIEH3y+MgMOZoojlUcKSCKk+UCLNhqbejisqec0ZiJo6yn3UutrzVUqhZ14+YdTSYhUoSdNVtMdHZ6ruOnl6o2oIdXTQa4c/c621s9enSkGzdu6+n5hZblpt549VP61ve+rhsv3zJVufm5n9LqrTuq/O5vqz/s6uzVT+n09EQbv/TndMGU+8anVFlKw2pRMyIs1tqWI+RroeFx5EQslCNwjbN1NFaRX7vd0PRQGFfsivKegnLrm3ZXht0b+rnkdsBzYHq8hWEx0STDWJ+RsNVSJPzzCTt2mJ5gnAnzIxDZv2uCyWjKfH9DYmmPwmHmEKiMmuzCsQjH5BSnnHkMUXxsaYIQE6X7ixAZHwBd4Gqpz7z6mj58cKp/9o/+hX7lL/15d90VPENNx12F+aOLTWhhYmqLxzUrML6rr5hwAWP48DBmnbyn/FvhXgAGzdiOUDDrSC2mdGWJPJgoUsA9kTzknQzfz51pfN/4G1HLeI6e72CSvs9QCYIzopeL6fWGVsY2/TZtZDJbadE71+L8kS4f/UDv/cGX1D26r4vTE3UHI40GY5XqDU8z13ba9gvixoDhwp7FU5tZHKjHiYuNQ53XC22U18UhwKKcJV2WuEfXWC6F2A14lIyJ886lWs2GxsOuF73E3ZJNkVvmdd7pUjH18OjIsbCwWZhoMMLk66jxwCmw0NgL8Ho9FfBeCzlbrMPTr+9satGb6HQyMAWdQxkLjRK+SmxqVoi5UN8D5aR9B1kumd0+lNfMXM9fz54sjftpYW9gytNX0umsOKhD2+IC8EJejB2Zk3v31Q4nTbvZdTYcejW6xsEZ+pnY0blJSTlBsc+JLjMIAXF/Zr5okAEMmGadiqfraIz4+3Td3DMZrRomF7okHmQ/AsQcwwJyPnocEC7EmTjYzd1zZ4NoQMK1IBiHK81z/BpOGSVNRHQcbsL9TkeH533VCa+ajXUNB+fR2IaPMOQWaCygxJICOp/4xfCzYFcBkbvBy+UjTqKPR1lQWWm2lsWqr+nx2UCvvv6yHj050MVw5uear2fKIeSO9witn8ILNfi1nR0tZwOV1zZ0/Oyh9jc2VFRJDw6PfBDy8fJM2svP0NHCUzMT2v6163r06JH/HJ+yjHnKM8A139+/pceHBypVC7o4H6heq2hza13nx8+0Vue1THVrf9dsNBya0c8w3eAiwJ6Zaa5Zr5jWTNjYW2+9ro8/fOhC1umiKSmpvbunQn1NR48O9PO//Cf1W//mX+qn3vpJff1b39Pnf/ItLWYnOnzlTT2eDLWqFpT76V/QvLBQ5eYd1WcrF5gJUFWrpUa56ggNlu6GqRBD0oFQeFgDMB2PJ1r2+84nwl+Mk5RdCjur/O41Lak8CG69z8a9IEVXOOI8udYDj9veJ5yW/SGbkBL3NKQR3NNpYNKU4l3N1ZI/m2Bscpm6LdNzf2SCsVIgUY1/eAcTgkmqnCeZK5+xZGyZwpCwa7jawdjwEgw/Fv5w6T//6mv6/sGpnnzwVLdfv+1MkXp+6g8lvMgihMzCyoRmBHckCgw3uCELL4FTRDLFJjv9wwopUQ+zQyGmqkxomcFnodzmUIpCE15m7DkQNia/K7uzZjRY/+ArbY3hsGRXknXBQGVh+BsJnUBoke8Dw6WkYmGh3GKiHAv+gx+o/+QDff+rX1Lv+JEuzs91OQTKQLEf+d3Xt1tedjabDau0oVJyg9Dd4qe0ub5uWigLRowqy8ALpaK6va5a7XVd8rVr65qMp1bj228tGRlSJKC1rrWaGrHsS0yTVqPpwg91GX3Hk2fPlCtV1Z1MbUnebrbNtuE2heFWdDpf1dMQ14T9Cxdhe31d7XJVB8NL7RVbOppgLEhOSFWj6dx+UbNZTvlixZ8xlE53aRQWNxaJ4l0uBzXV0zx/EAcsB1WmheHvhrI+NE+wz3wXZW7YieTi3Ro7jBSrwM/jfbM8zg5070deKAYZgcCCzSSs9TOUmIYmFfiSp0Yl+dMhgHQ5TYLmIAikyIBEYDDMkB5yntFWa81WOUwpiFW58yl00IozUsOV6DTRs7P/j4YpngkYZ9l9CPRTzpV1++6WBqNTba239fTwWNe29v13Ly96Zo+ZHt/v2TcLk1Ve+1op7JnmNDGJDBOMTrQWCDWJDEYfMg8o1hnvec2nS01WJO7Wtb2/ryOW3ZWaLntDxzkAHdIAcIhz3SP0LK+zy672mQ6WQ41nOKB0w4hxAfU8mjuQiEgrjcLNZwgNl6km+sNoDnj2Aq7GQRzySE7TWS6yqcwyKzrPZ7qa6vpm2xBxc7Ol85NT9c4uVKu31JtO1BlMtIaGpT9yWNsp1viFnF751HXdv3fo6W42qapcL6pQlaa5ph4eHOjnf/ZP6Q+++Qc2NH7lxkuajLqqribK3b6hw7c+pw8/ek/5n//ZYA/evKVVtaHcaKIZIjnoxcRfcgcQosb9mGnwPAnAwl1pxuftAtPzVE5lt1MBC/xaw3sYOyCUcVmOghH3aUrhdQZWZgKbjH8dwpdYZyZIJTNYO6WEcafdTDIdTCw1n0NkmTaAozrIKnH42hPRe4hghT0vMM9Dx/gz2CAuNBQVW/KH6jUmmCgwGUTmJX+aYMALP/v6q/rgiCjgkn7zN/6RfvWv/iVVclFgnPSYQWXJW8pWMelDcYHxCMKBHwyfKLUB/QW7KER6/gDTg2voK/MbS51mxBTE4ipsrvD1isTHzB7Gf9XOoalgJQjAnSYUPy7cCz5lvuEd6xqiSl4vCzn7jqXxNJ+fKb8Yadl5poPvfUWdxz/Qox/8ofonT9QbjtSfRjLeydlIjXpRN7ebmg5HTj1EwIZvFQ/SCKqhlp4cWLjZ9ZmSTPIfNMrZxAFOLH2GEyzJ1y0KdGgX8Nlg6CKBpU3WPTMWMw2trbWMYXNItzc29Pjg0IvHYrOpLpYU2PujsXH4U8l2/nTho2kyEayA+eNR1XD3+d7jB9pobPggfXhxot1GWx32CuW6Vit2LWHEyPRiyAqCOpOXp5Z0kKf3524K8oRDp0LDYHV/mlajw0K8iXcasbfZXi2rAQGNhQQzdSXJ347lfjRuAcXF3iQKR1gW8bDFsif5Xia6czDXskkm+UBEx8jUB9U4wWyGKNwE8byE7YnZijkiOBL9lahus+ni73pqSp57vB7gCQ5oU4kNFwE7UpTR1ox9IM+mY/30F76g89MT9Xo9bazVrO/AjmYyHenNN97Q++9+pHqtpd4Qo8qMBiuNex3trtWUm/a1Ig1xPAonCaatQtG0XfQtwwnuELhNAD/HzqhOVMN0quE4Jr3z4UR//Gf+mO59ck/3D0+0s7mhV954S995+1tqNta8sOdzwmMMMera+oaG5ycql0iY3NbWekM/+P57Gi9yajeq1usY+k7egZjikscCQ9IC5BA4uZOP/WiwDiGWTBfENJQ99TTqqNjn2lxrSquJqoWVGrWyYWXOPporOvZHR2dW5xMPzXUk1nlvb1c72+s6O+/o/PxC6+tFN28TDsZSQ+8/ONDd29etVfrgkwe6vbft8Ld8caxWu6X7Tzs6qlY0+cIrWv5Hv6r55ZnzW4C1ODOAvXJQpSs1+xsGoyevUtrn8ZzkSN0dDh3jUJjOPMEseX90Ttw/nFG1hgqb21og+q5FaJgZh8mT0PvDNBFl7hhGi2iqE2nI5xv3buhVrI+5QnOyJX9Gwc3O46zAZMyy2MFw4MZi3K7JfjDDMiabXMy2Aof1BY5Jhr9Px08ynrt/72ZSgUkTDBeY71dcLvTGKy/rwydnmuarurh3qL3bu85SqGBhf1VcEhzmZzloorGDSUpun+uhvM46WI/m7joDIkt0gKAm83qTmDL+LFhlHMlBZ+bbh9bBU40f1lTl09LsqspnBc8L/hcEeClKITRN0T16hIfynCA/7EgK+Zmmg1ONnz3Qs/e/rtHxJ/r4D7+mSfdMneFMJ11YOaiX86qU8tpphXPsWrNh3YlFhHgeOXEzbEvIc0fdzM6BB4/P8eb163p8dGiGGfcG0BjMKrtSF4o6Oj2JBTUHcvrcsLOAKYM+ZDKauOME275x46Z1NO99ct9LPyBQ/h4FBlLBOhneQG7TYNgAdzrFUkt96rXX9P6HH7iDqs7zejjq6c1rt3VwfqZFDouYWnLDDmdaLyJhq12VlrguMYAkB4r0WZvGC4MsFYDQRXHoxvTizyPBUF7Op0hsPj8n8qFjYYJ5wRTzReozz4TZWomh5l1iVmDcFEZcr9+znSO419I9aA+zkgsv1h5mvSXkIJhpyTnA+5+8TROhltMdZveiD04WvonMYBeJpEXwcjaxKqHr8k+5ktPP/Mwf0zvf/a6m41FiZQbNfzTpaxOW0uau3Y0/+eRjXb+2qz5Q7bKo63tbTuxEFd/vXqrVIEgsOmRnDJGKyvdhukmFebkIggwGiUwqne7A08HLr7ykg8dHuhyGaBkohen2pbt3dPD0zLk0k8FQb77+pj558DBBMBNtbaxFyNl8rGKe+LCiJqOeLrsElDW1mIwSqxDGWux4EmLtn5tFazPd16rlq1ht/l64iqBZkW5d2xEa42eHJ2qtVbTTbog6d3l+bheE8Syn9t413Xv0SC2iLtotPXryzMSRzbU1bW62dXj8zEJt4OLxuGeK+M1bb+m9Tz7UcLHQ5z7zlr73zvf1J3/+F3T66L7WqzVdu7mhDz98qHmxruPTE502ytr87/5bnW6ta9mCkMMyfSl1Bspf28e8ze8LynAW+c394aAv7gmuO7AWhYZsoCVTBfqnohlgc0xS6y2V15pGimJrkDKvYM4RmoZxp12DcCzJmq6clphnOjcn9jbZGgJqM/tcE26YH2GR+QFNE4wP2/T/NovJPMeuUh+TYt/F5bk+JhT5UYiseUmssbDkD1jJOhh0PldRyVGEIpoX2/2V3rx9V/dOzjRWTfnZUm9/6Xf1p/7ML6tYmEWSJRqPBIcZTgh8weNftqCKhf5zG5hYsAZMlnmRRfGMjyyze4dGTUcQUEIsbgN6j0nOfG/bxcT3zpx440AI7DsGoBgrnVmddjOeXCyiDLEfrzfoyRGLDFzmv7OaadE90uDwPR2++7bOH3+oh+9/y/5LFz0cY8PNdDxeaGO9phrPEBkrzZYu6CTtKFvSYD61SI7UPVTkdJWMxUwhHJJQm+kkTSVfhNfw5taODz0wdj4HIDb+TgYBRVsOKWOi4WCmVQGxFfYZ3Iw1d78dXie28SkWGTuTDXQZ/B4dpCMICtpca6t3eaHaetu8e6YbXt/FaKyffu3TeufxAxue5nFRJqny6jOmMEOrTMdYOoC9QLbIls4+DEgNjZi2Gc0Cn02YYEbRsc1PNtnZISIFzmVNgq97MNGyyZ3X7kV5gkt9rY2pPP8ng8S8k0kTdXbSeTpK9w7ihWazaX8us3Q4GJJRpskDUXWs/gbm9P4mEV18LyZ7mrDJCTjIxc4HTixcKZRrjZomk5H3atxvkAZY8OMqEA0X9OimJ2Ns9B0XQMJjvuCo7dWCVEk+P/JcFmZ7vvHay3rwyT0TbaqVojUTGF1mNFa+R683U9lxybCXEsmihPHpUvUGrLCxegg7PbWFdm1nZ0+j4URr7XWdnV6oVq1bG4b5KmmvOI5bd1PKK7cgbnmg69ev68nRM58lbi0TkcLelyy8rXEKeJS7JnKXAv9H90SAGn+ONo+fs5yNrbUZ9vt667XrLux8TtCW2aad9yZ2v1jfWtdqOLLIGYHldLzQ9et7uvfwifav7+vp4VNdw4dsOFC9ue4CO1yyx9zW/q27ev/Dj3R5dqxf+JkvaNXvWXD6yXFHi3lR+cJS954dajhbafP//Ds6Z+fsPeFc6oxUunNbM2jCXOOwGwzFPWci9xDP9XBoDVsZ7VVv4P/2fcKZDg19a1NzhEl4jKUwPSb/zIGea2rqsjWKQR6i8fGzg1VMkrRcFTfo0RRB71kj9uKqwMRyO8Rm/1aBSUv8YJSFxgV+zFXxSXb9MZmkmOQksnIHA2yWCgwmd8+jkrMCE+4AHLqv37ilJ2cd9UXGdl6ffOcHevW1l9VoYdwYUFJYxTy3X3evZ1gjutjsAInCEtqFrMBAic4YZUxcXsYmqxqHW5k+D4MsFZIs0z2x+1MzHz1awrhtj5AWxVlxieXX80ya8CgLW5vwqUrKfbsPpCkmv1J+Mdaye6gH3/n/dPLxdzQ4fqSjBx+oe9l16NyIBMslS+mVNlrJTHEy0nqj6dhiunCQfVL+3KnVql5y0k13ukBe+HeBZ5d07fo1PXj4ULVawy4AZIRk3lSeWvEeQ8eQ4B8imBezsWrlgvrTpRXUMIqwWsc2HRoonzPkAPzauI8gFZAtP+4P3NVQ8HiISUfkv08vL7W5tqHeoO/smOFypc+/8qa+9+CeYSzaCSw8TMU0I4sJLXQhfKbREIVo0IwqHrBEwaVbi6V6YPI+5NI1iRwXvm/kyMRk8QJB7GqHEnTjLMnUtGs3B/Gg+R5LBcY/yxTq6Oiy/8+4z4ZorFmIQoa3V7VSU7/fSSSBeKZetJ4BVjY8wXuz5icExZ5e0t7JX5N0WL73jdnCiIoCadEjPlyp8aEAQRfnM9vZ2bF4M7cqGfLhGmP9Qg6RZiNd2932gYurw3w6QHSiFqapx0f2uGMM8q4LWj2Z80RzdwcaT2eJSl/SBEdKijL3ZrGiyXyoZblhaHaGzs5tYkEb6xuRY1Sp2pzT5wxsMDL3xkNf77yjt/mxS12cn9oJgkaIHe48G2v9WWCHMn1+z2SaIhfwlaFHG+YWCjrrDY0kQFqgWUPcvbVWj5jkxUS94djPAlTqs7Ou1nf2/P4GvY73l+cXfe+abt/e0cHBsTNdPrr/UDe32lb/b+zs6mzUVb8v7e5s2dUZHQxQ2qR/oZeu72it1tBHDx7pcoK909ROxCeX5+rtX1Ph1/6GcsRyIPSpFaWTrnT7hjVWRRhgZo/FA8K14/Ng3ZBnekawPB5HFHIiRlFglhSI9poEfRrHbQTfnMHcY2mnHULbWDVkSECce89hscxJPJ4zdmHRGPGsA7c9LzCpk//xBSaWp88X/iGcvPq9f0eBsfgyTTDhVRYTzFVc8guuyjEtLfXKtes6uxyou6o4TKixyOlbX/mafvZP/4kr9ljQldOSP/kseT5JBcWNX5bzkQqBM9UTu42bz/kF2Q4maRm8b0pL3uUiii0fYFRwphvvzgL7zmCZ9P1NLDAXPCm+PbnEBMNribjdZFKbwX0pXiBgMjrohXLTrianj/T4u1/R8b3vKDc+1/vf/54mk6WXiOR8d6cEN+W1s0Gk8cwHAHYwTAE8oOxjEHyFD1tiIpVKxtrNrjIRpKD2etufAx0wDzmMPycrgkfTiWCEyQSTz3u5i4ByvpioWoVRUnSkrbsn5TVmZ2BnAkSdYYnBgYrLAIcyCmamNFIBcePl5kOpDhtqc33TMb/Yr4+XS33q1iv6+BmR0Lhlk0gYVHHfsF7wxxSWuSNEVEQsr7MFbgQePRdaek+SDn3YSFwX4I6gEQcWn5EG3GAkE1Vb/xseju9vqnmKt+b+iKXoczJHQAWZjUzWYIQQF8aW9zPp/izkI7uDPJGA0IJt5sMRDYfFmRhHhjOGGXSeOiLsjIPFfz81LVx7JhZU6+hmgK5CzLnU1uamup0LX0uYhpg28j3vvnTXynRnr6AtSg4H7O6YEKw3W40tpizmSKNcOH+IGGEEv4ZcDMuEkJpEVWTyPO9uPmYjLXHFXi7UaNTUH05VqZfUG041mIRQu9Zc07XrNz1RnJ2c2lSRXR9MMjRu/Jy9nW3vDcvLufpEGY9Hfg18puEyAgQ78a+u+Ymgw/3O94HUcNnpXlHBKdI0q1xDLI8a9ZoIl4Cau71eUYOKikaG4gVUvCppMBzbJNNuFZ2hrl27pnc+fmQbr5947a4+evhIe9s7OnjyTOvtmlqlslrrbR0cHWlI0mtvrNfv3FVnONSzk3Pt7Wxqr11Vq1pWudrS0WlPJ72harWcuoOZJoOR9D/8dfW++BmVCcAbYxY8V73c0KLVNCMXNkqxUonzzPcIDZmUSwVmjns1BWY68e/bjt/0zrK01lSutaZ8tR47RfzTcBNBBDvhLKGpCSuYrFm/YkJa24VoNxqwuK8jA2nO/jSDJzOhZXT1P2aCSbuJ8NoJVlks7n7YZdluopkqH0EmE0wyxLSJoml8TDJhRhehY+hg+DUsZVi83d3dV6831qXKhlnqKujDb35bP/nFn/KITDAQ2D03THAeQ6PgHiipWc2EgpaZojuDyZW371bGFAu8MWGXqP5N7SX7PcbBhB4kCC20M9Elh9syP9dLsUzj4O+XnHVTkeH9GN/FTRZzuLTgZ4pxnGg+Yo2zAlPOgZee6/CDb6rQO9Dv/4t/qHZNevjgvi4uh+4rBpOFhouCSpqbNoleh4cChg2LXTLUiUTmlaCKN0vNu5iSD3arylmyJ8+19Y11jRn9eUj5CbB2rPbkkAtKIgr00XhoXHs6H6verGvUm2qJKG0+NGTFZ4kfGVPBcMZraKgwX2ijVvcejh3QWr3uh5ZgKTpAfM2A6tDU8C8ZMkA0n/7UW3r/4YNkpYPCHdPmsAS31WnQfBLNNh6qbKKMzUM8EGEjEotd71OcKBqL/WC+YNVC4YdhRExyCrizqWkYXvoeoriEzYUPPCClFz3nwlooupTIo4n7zYO178+wnzFN2lqWgFebzTUbWpIlnxVMuvaMoYbmiGuGMzKMMaaoQGyjkDqWnIRSmIOmQgehgffo6F2SGjEfHQz9c4uVhJXbPRqmz0J//s/9Of3mb/6mCQ/sOvPFmJCIzB52CY8rqZLvmm6ODf/J00NfMz7byWSoPCam9brOmYKSNmJze0e7u3tW45+eXJhw4YjkyUzrG2sq5vGuGxlOPe+PVSxVtbGBHdBErUbdYmyaIfKJeF9+3imo05FWs5FdC1DbmxJNxC+O1dbbRMGGNkwBxd8ti2QgUwoqMjgH+0E0PYsp6bSRJcPksr+zbsubUpGJLEUpFys6OuuLuOP2xrqGQyDjgjZ2NvX+J49Valb02vVNPfrkiapFmJSE5OV1bXPD9wNNH9Nid7zS7t0bevTwMDW20lq9rF/5uT/ua/gH3/6BRrOCadZbW0299+F95TbXtfz7v+bi4IU9Z1OR6xSvfbndVgFNiw1Y08RsmAz/rYkK3Gs4ZaPi5+uJiIbeT3AYE0ur6T0ONvzeK7tXimcL8S1Fxs+rp8lghV0t9EFhElLA/R376bBL8v3L6+BcPng6WIWgLHj6z8WH0ZG6G8t8yLL/putNmpBMNJntYDKNDHBTFqNs/7GrApOMLl/YwzDRhFp+qdvbO+oNZzoHBsGiX1JDRf3jX/9H+s//s7+gXIHFathRBDSWLGOgHSY4K9t7vDjFZLoY9hKZHUwWmZx1QP6uiUoa6EOMAF78J/0LWK3T4xKT6IcOmh9SY0f2C58HQragu0YhzAoMaI/1PYgR8yvV8gv1jx/oyXvf0Orsvv7wK//KkNnpyZmGw5mXlH1MTvMFrdUCl44lfnTBa7WWuqOBD3eEcongZFYZr4HPF6NC6LZ8Vrwa6M08+EVS/hKpgWvV5IAZT/3QcgBeXJyHWJOI2VpFvTE0U1h9iMxCQ2S3Bgrbgpjagtqlsq611q1/QBdQA86AiECQFvnvhaLW19Z0enEmJsZj0hGLZUcDnJJlkS+qWqlrMmKayqelLZ9r2dfD3bwteJK2xPdvGH0aMnLSZcY0Cwq7KcduPjis8xblXS0obWoa3yubOHjeMoGjITHDoTGxZJYuwXJLXnQvUDqzv5MVv4DF0N5w2KGgp/hGLEAQSgLSySj2mflk3GPJ8iYBvP4928RReOI9QeZAJMs/sPyYIL2LsakqmqdQ3wOjxBSb193bd/TJvXuaQgWfzZz/g4CyVS2oUclrf3dDg86l+l2C5ELTRKPBTgdFPtomGqggwyxVqpScztjp4YtX1tb6nu4//sQ7i+4I6jmrsbIPcpqlxsa2coVKiHdpQppNN0lAum4iKSITXAxK6kJyyOP2CxM1GoLs+QvXhaRNosFM7h2Gc9grYD7pHiAo4zHtMuQutLfWUK1a0ma7qc7laeTU5GN678GFZmItQFLoq1hEFFvVZX+qvdu3NRk/VfdioO1CUd3ZyrqyG/u76p+du1ic8p4qa6pvrunb9x45E4nmrpLP6y/+J/+xyRH/+stfUZfPYm1TefZh5bLOjs908Wf+iHJ//a+rODrXnCwXhnfo9dWy8r2JltfacJ4tiDb0C8QPFIYMgGh3zl32sogtrU+a+nNmnVJor2lJwBn5M9WaXzeNH7Cio5GTXikjnnhHaK1LaMe4519kRsZ9FjtQdnve1bB0efJsYC+y+NBD5JbBDdkS/EcLjBf5CSL70QLj7v+KphxFxg7KyS4m0i2z389cleNrWGJd39zSYL7U2bKgMnQ0VPywmj54oDt3b6paTXASCz+8pMxG4sWzwExL3qtDIbD1qJPB72YC4Z84nJJdRtorueAkYgPLmIDREkspfTYUISYufq5hi+QF5e4iW0SnCcZJlun3knOHmWXuEZJFP7ARf0bmTUVTnT9+Xycf/aEmzz7Wve/+gU6XlU0NAAAgAElEQVSfPbFf02Q40RBTv2VVWo60v9VyFgeMsLVmWOMTwtTj4ayUVbViGm+pSQjdksCTlEDDSMliB6YIHSALV/LgeahgoNUaaw6q4vXTTSLYvOj2QkBqGxhS8YBsppHf4VjiYLQ4grZcNjNmHTt28j+IIyBzxffCXHt71629qVfLevzsyAf9WR8TyKrzMk45THIFNRttq6WTaCOgofkLO5A0JWSfs5f2CRbUIolfrSUJcSGdcCae9NolCy4zvfk5ccAxzUl17v2MiRDcc3RxoXWKYsAPC8ZXRotnkrVgzZN7wHTB/oqJO1yb6RIDilhYUxKv259hmn78PecxBfO1LuCIGGtkrEwje6NadZOA8JE0UnJVQmjJLjEVUhMGjMe6obEnGjqsYskx2nhqIUXkeSoDS2IbsxzrJz/7mg6f3FelWNN0OrTRLGQNrGloWNgWZ04cvA/2e8E4KgaNvVg2z6K5saEHT480chBhRBcQR7HKVzTPldXa2HYgF/os9jo8XxRydiDsjqbjoaqwE5kqfUJFIBw/h4Yp+7xIkex2ekGJn0z9en6oOXAzGjIBFt64MiMRuLm/q/FoYLhvrb2mZydnNic9v+xrfXtTz07IUKpoc3NDp6cXbsh43y/duaZhp+uQuIvRXLUCEcj7enpyaRsnIGXcOU6gZbPwXlQ00lRrpZI++8pLGvV7uhhO9bQzsGnsZrvllM+HB8fqj7oq/t2/qcnuTS0nHa1mAc2TKptjf9Qdabm7JtuLUjCIm2bnxH0LhX8y1orPhsmCZb+9wZAlBMScW1tTfr2lBaazdfzhIozMJyWuKvasm10xNK+skGJHELuCNDFnFjU8wxERju3WzGfBj51gYnkZlE4fxsn23tNNsj+3LckLQWQZRGaoKbOCSfRjW8bYsh+6cio4mRAzozPzEKyka+vrGi1zOlnkVZ6szFKi427MC/qd3/ot/Zk/+yvK5Ul/CDaS49F840TXahM2W37Ee3B353TDKDJmj9k+47nBpdM8kz7H0aeG3qLAmIHyQ4JLqJdpFEwHRmgt4nTw4vmFAmMNQoLBjPsaoqEYxoRjKxXgLYS0066efvxdnX3yXZ189G09+egdOxoP+iMzawbznCaLgtoNGDQTd2MRNhaaiHq5pj4PNnBGJJjFon40jqLDJAW7LFm/w8rjwKnWm7rEGh3B5YxOL1n9l0JFfXh06IPMDQfRA0Cc05xm5F8EsOaHHQw8HnaEdDNttSP1sNu5dAdqzyYMLJXXjd3r3vkguvzg4T3rI7pjOuiaCpWKLns40jZYzYduySN5FluclvxJ0BXL86QJyZhEjkaISSN0JbEszmi80VFle7aA2LL9G3+Ne84PiVNLcz7oTc4w5z92OPF8pfslKZozwkcWQxtkj7gfs2IT9+FKjQYMsoEhJF5X7GjCU8wuACk5kKkMN2NDyRQ4PpUSh/gg6W1iH8nBvcCQ1k4EOHcT4DVUA9sWChUHT2KnuXufT9XtXlo7VSesq1r0fbi13lT34sJRzOzjcmJsZvcycnGi4EXjstTu9p6Oj4/9wW5ubOmMMDxgufGEr/IyfTCYqkmE8gCNVM0N0ZADnW68RKoqep+qyTso5/HlQ9jLv3T4eOoxNdEc8ZoNxSW/OlyL3QA72DD0QtyzqM5ty8TvYxLK1yQnEGxu2LHcvLbngmlhqKOPR949XvTH2tu/rt5grE4P/zNpjabnnBjvgkbDuW7fuabO6VNVVNPYEP9Et27c0KDXVbVR1e7Nl/T08ZHjCj4+PlURN/Lx0MFin3nlrsrLqX/Gl776TY1V9n5q1u9qc3fLVO1edan6//q3NGxW7E24GlFQC7ZjIi+pgK8j7xrn6HpTc5oUW1DlndjpggJBh30Iti38mwIkSzSP9YYWOBNUqtYacaJ5CQLUaleA6Omy4cMaG8gHSeAVbLySoWUTZjJnC7P4IJXMvDN0gYlvEnCQpxgfzixWY6GY2fS7oGSiS4eJsauIw8gQGZhwml4spEzRyhhaBm05di7ev/jvx9fDePL4mlvpWrMpApJP5oy1dIKQVXNW1P4/v/6b+gt/8VelEsJLqWj8EeU7eHs4EtNhxgMdcElGM/YOJame4/3mwoZ/meieCQ6MsLXYw7gYhcoyDoA0NlJgMjydTp2fR7fiAyElHpro/ILQ0rANjgxXwVVhcslDRTZ9KTfTvHem7sF7evbB2zr++Lt6cu99dS/PPO6z9FvQQy7m7nSIPMZuJevs/fMMpeAhhSI/OVoz9YzJHynYVRbLD1gm2OMAKYBBQwOmm/aC1kagee9IStAXc3k9enyQonvH9iJbTBfqw4RJ056nNxOYE53X7ssttbmJwaBxnfXNOLax4LW9fa2Mj5cs6kPQyag+GIGt1w0BQiBAKc0hxzUIJ+QkKjTmm4lbA8rkmoC/GydORYXXFfYWzwkYGfMrWGSxKzF70tT3gKIy/Uj4fCVGWCKROJjMryOIGxbkJsdjQ1aJ0GFHDHvbJW/lpPAPp4y4pzh80ahcMc8Cl0hL+7RHdCGLiYjnKzpLdqAuh1fx2F72r1jQVnzvOvvHEcTAYmEMWypFJABTtKnJzhHCtBF7GBIMl9pur2s6HJj+yr6TgjoZDTQZD8KBITVXLLyv7P8TitBqr7lz5xNHfQ+tFxoxbsnsW0mZxEGYAgFsxxlBhj3vx0w3FtEr/AuDcca9biKFd0o0lWGrhNEkn5mjIEg+nS21zGO9lPMETgH0p55o2TDYuO7skXDvBjXAn4xr2yeaG4U/RJTx2JN8lUl+PndWD5lFDgUzpZ/pIK9dMnG6HTMTbQ6ak/ONWsQn93qeVj79mc/owf1HetbrqzdL5JkitG/pzTs3tL27r9rGjv7Jv/xt28dstBvaaDV1dHiqxWKs3n/zX2rxqZe02N5UDtjKU8GcLiLYjxwmfCZrJGfGecYE6lwjpAyTMcZjkWrJLsXeiiunX64qNRVZ7jeb8kapHIaZoaciWCzCw/zfNFTuvsJRIt2iibKMHdHCMLZRLbvnh01TnJ92U852MD+uwMTD6UjTjKKciS7NEPvhAhOJlVGELLB0Hgw05bCLiQJDJkxMM6H0f6HAaKU90tpKdT2bmhHplDxutmo+p3e/8Y4++9m3VG6GHsbaYiAO468hpEzytOfCyLTwDTvrpODPmGLuGuP9hYNsTGvexSQtT0w8qWixpHWkdPx/HGhRbJhOOLSjk46uNYPIAu8H32fqivAqwxUlJpcIRMrNhxqeH2p09LEefPvLOn/4no4efOz0QAr4aLq0NT64dKte9uI2pqUkBkxiU454phJ+JkaWmAjSTYLrNurVcG1OEEYAMktTQhGJYedBdvkqZaRQEbGfcRPhaxvLVsgQ2MIsGLcTu5dmAtYZC1Q+xI1mQzvtdcMAYOD4nNHBE2a2sbV1dUijIXh0+Ewt3HKHYzVb6xqOIR2stL2zr2dPj415h7YkDmsOnbCdD26+r9uV2WRMFsbkrVlJyXqpy4pAsmBWxRSSCkyW92KacBgHZnR3T7BJtHjlUpx0AZnmxQ9kUjiD4UcXPbM7AofbLFnlxxYOS5IwH3WRShlDXpQm8oUFmDCY3ImzxA5oNnodpippd29Xo8HA0yUaiGF/oGKdmY8GKaCK0bCncqGgtXpTh8fHZnbZ6sYkiZgqgaZu77fNpJoOhxoN+iaOzKC9w1BzQUXQOQ0mp6e40BEZJgMeQ1Q6W5h63BvBPpJWUzQ3iERbYd+CnU2hrOli7mkX9Tzvi0I/ccTuIqZD/0AshVJ+DgSF5I6OuSz3MM/nxGgIt91Kk/FCa1jXL4mVD8d2DtuKv1fs//DUo6jT5Z+fnzmqAvPOKiLlTjccOYC8cV2YLbW9u6NnT59GeFypZJ1MvdHQsH/pHYrh9+XS5q7EKFu1v7GpV197TV//5te1qtT1+KTjxNfZaKzd9R29+fIdNdsNffXtb2m6LKrW2vSzd/zsUJ/53Gf03rv3dLka6aV/8vd0/5P70o19lZa4PfS901oW8yow7UH8uLiUra6JNWAPyHkLcxKTSj5HqOLjkZBIAl2ZG8Pit9FSvtlSjn0dxcV7qnCa4AajUGcM2qvl/dUzE3KLiJ2AOBOx1wGtBeMytVQRg0GB8egUfic/MsE8LzABj0XeummbqcCEVX90gFcF5gUFP3XQOG36PSYYciDCXTkKD2yxgGVW2oOhUmno2XSl5Qz1fhSY8mqlh+/f1+Z6S9fubAcshmuuF7mM/xGk9OIE4w+HAhNy7VhAuXsMfHqJaDLMR6+YRzYJsTNkWFaHhUwcRgARwZ4LyiqwRYRRRcGhe0pCh1RgYqIAEzXUgg0/D7btcKPbQNEOFpyfDzS+ONLo6EO9/7X/Vyf339XRw/vqk/1QgHUVOyOKEYyxjCEVMGVEO0fHkffOit9H0wI8NhrDVFpoc30tTAM9LiPWHPm1wELaaBOORRQy8bPkwE/NLPHhyAM751CYORGQzq03m2mMZsHeZRicLr1HGUM8yEk3tndU8KQXQkdclvnob+1e90RDLgUWI3S5/Fl7c0cdKJr1llXdPAgbm9sW25H5zn0WSnsgz2BkZYt1DgQXNq/iAlJ98Sb3ZOI/TBYr6eHgAOfvZlOb2WVJ0+RFfIKI/bleqaee65/sIpt2lnzeEWT2PN2Se6xciAl3Mp/49Wdu3v77dP5pyvVKx7dp3swys91CCx2hdhwWQE7VcD7mfsKOhRwgd4+47RKfXUP0OHe8BXEQ+7vbaq81Ner1lVuQMAnJoqD++bE0m+gOS/4HB6q08PdaaNTvm8m1vb3hwtPv9TQejmxRj3p/gH1QuaKLCwSOO6o3ahqNxnp2chpw7AQYnAkmmrHXX3tZJ1CP8wWdnV8YjmM3UyeGoVD0lAApAJU8exZ0I7UGZJCxmx+WynZnLlft6m3rfeWdU0Sxq7OPAAqcTDRbRvHLL2Zq1wqOROZQhjYNpRkvv1arpTffeFO//W++4me/1qyYuciHO51gGcOZw7SHXmumRrPhHSI2PcSU41eGmSVkF5qK1+68pMOjoxB54m3mnF2MPPN61BmaAQkys96oaLe5rtu3X9G3f/B9XXvplr73g3e1vrZl9hmxBZ/cf6giFOj6XOv/x69pdHGsGWaU46k06kmVugoNimgY7toGaDpWoVE3HExx9gTP+cSeDXhsMTOt3KJaF5eG8u11Lflc0P3QMODkzeSHXQz7L4tT82basUujOYVQZMaudXTUr7D+MWxtxUcqShQZU5djbXA1wQQwkBb9VxBZYM0UgQwuCmZYQEuRbElx+OEC41ySRcAFFA4KCg9UWIgAkYVljDNjYKAkQ00evu1qVaVaS0cjOPd0WzHeZwVmrVXXjbs7toBn7LNWIjO+TNbnxr0zRli2BE6ddma5H1Rr3nXkHESlDriPe4UDzNYenmbii80gcyGODyv0B5i7Be2UYoSQE/w700h4P2LPqdi5UBgdiGabGG5mYLOFcvO+xudP1Hnwjh5868s6uvcDnR0faTAY+cCHcslhWBCHVhjKcQFtuX4F43CA4TcFdAIkhrOy3DEC4a23sfcGT8cEuWyLf74n76HdXjPlk336eL6MgwgdBb5knZ62Nrd0fHrmcZ4JdJqnC48ALKxKx3YOhiEz91S2y89yxkgsrx0uN5/r1Vsvm7Lcn418WKCLYOqtkmA4QZxXCGeAckWlcs3aAx523ocdENLy3HCZdw1YGcQDlxX+bOnrX7PCkKAvij1TU8bmihCz2BtlnmtcYH+mwEvW0iT2mH8vFTGLHjMX7bh3Ak5D9BnYv00oSeHk+XEIWrIbImhtfV2di4vQxDi6mW4wJYo6JXVyRXGOPU5oYJh4mEhYqtMH8fygd+Ew5sGuVlsmkIx6HU8RuHYz9TKN7N/Y08XJieqVmvVKl51LU91LhblFlXw9zVoExEImqPk1QgLxNM4EWq0kPQ6TvNTvdX0fsMfkvuAZQWzJc9Sfjg3P7e/t2XaEDj8TzHIINtdanhycIe89U9kTFWau7HpMNkI8iPOAGYxLDWZL73aW+bzWGlXNR8OYFk2oXmp/o6m6jYFxDAcmLFsz01rfjEmXSW80ctPl3at9I+uGHvmHXw8Pj+JaLZaOT4Y6B8Q86I9VITtlhaC0rFu37ujRvXtaJzDv8sK0++mY4LeqTnoDHfdCQ7bfamtemOoXfvmX9LXf/YbWdzf1h++8r2p9TfViMCtvvnRTB4fPVJwXdPorX1T+v/7LKvVONSvuaJkfqzRbacZtWq14EvQ0j08gqINZoTnNiNgAnprOlEcTNyZmA4gmzIRztbpyJFg26rE5reFmHfRkN3BmIybLf3YxEDle1MAAAXkvGFHjFlMiw5iGXsZXK4l/s2fyR5b8/74CEwvjWO4zGmbhY3Eou5j43+ehZM/ZYtkOJmAx4BRsZTIYzf9t80lpq1xWpd7W0Xih/Are9szTSS2f1/e+9m299upLWt9tRIFJuGCkW6YAZMMZnL1JlJY6ymzJn4nmWHryMIRbclrWumDGROOOINDxWM56eku+VolBdAWVJduQWHpRlJ8TLPifsO7nV+IGkpIfJhITjEWXZDcMNDp+qJMP39bhD76mh+99R5enp2asTEjpS+JMtAg8tHQXPHx0dUAyiNw4iHl47Pqb6NCNRsu/B/2QghZUQmID8EiaxkF3eemIZN87Kpi11h/042ayhiYwWSA0T0MrqW84B90My/6YQrlOHAR7TEpMUJWSxtMwB3Uuxp07yqcER0wxOeTPsLAw5ZHXXIppFm1FBeNCdnPB24/PNPZovIfo2hnPo4hkO5hsNxYNFFBqZkwWUJrplJ5GgwHmZjClP8Yk+txXyXusZSTzWcF/lRcT036mA7BTcxJkZip8N2T2QOPPorPIGhUEanyvEKnF/jNo0cByJHU+h+dCwxMFy6aM6Jo4eFP36H0gXctqbv3TsD8xE4sJxktbfu4cg9KmasWGVsupNB8ot5yqAduq24/9TDW0QPE6EONx/Vgws6uc6+LszIWMYkkIGjoT3h36KFNeyKQpQZNuWPdB18v7b7fW1O+xsB+Zscb0BZGEAgpawPUDPg3majA+PVlUq26QeJ/OEFos1KzX/PqBmYcDrIUWhr0qZe6XmNwH45k6w6mK1YZ/Lg0eiZeNVsM6OKZsxKsZIuP8Jj5DT8HJpp7r6b3PRE0O4ek8YkhsIFh0wB8HaWdErEG4ilCVa42Wn8Gj43PNinV1uwPVS3W1miV96rNv6fe/8YeeOrn2g9HMtjgU8fEwDDQvewMNlgvd/tt/Q/dvbavUO5FyW5oVRyrmkAHMlWeaZ1KiSWVBb0Lc1MgNLiTQscmBEQWGqSOxGFUsGxIrNJpakq0DjMuZZNFwRCH4rLKPZBiRZjKHYD/GPX8FAWE8jJaKWGrOh+T3Z4ryC4xJ05SzxeePm2D88CZzyH9vgUksGQ5tTzBpyU93emUhY4py7Fy8f/FiiMPpeYHZRHm7tqUnw1kUGLJg8M2ZL/RP/+9/or/yV/6ScmV+L2eRF1nUcPOt0javKoMoUmZLmmCCGZb9WdoPuZ2KUT77MIPQAJyWLGZesP0Pj574/YwtFJSxwCOzPU5whJIuIhUYiklmb2NFenL8tQcZGYWjjmZnj3X6wdd1fu/beuftr2gAPDGdG2e2jYVVvHQMqLWhiSIIHLnz43OkwAEnsPNwfG6attbb6zo6Ola1VjKxgJxz03oLJANmDKMgARCxzEK1Um+YEcRn1mit+WaCcWPR2HSqsWEnMkKWtuiYLOZe5FuwtrVhJbEhrGJeg/HURfGt117RIZTkQjEybap1RyXzOhrVpqHUoZfyeXfZY9yQ8wX/ecSyRtGICOQUBpYOcndSCTrLYC5Okcg8iUS+YFfF3uzqgUiWMWYVmgxAO5eYY4aCYe8kH610+rk4JSflTDTpjjdRig1Zpoxz3qv3KsWAaGNnlPehzYFIAWM6iJ1RgutofFh2J2t9d4c0GTk861KxSZk1LOObDTB49ltkAs1sJc/z0W6zY+iowSSLBYodjmcu8vXCUtUcVF0m0amaZm/l3JHu7Oz6taKqt1C0yvUKoS97CHQqFP3eYKDNjbYPmOPzM928dVv9fs9vEdYVeSuPHx94+cx0Znjqrbd0cnqiZ6eX6nZ7nmYRhZIXg1MxHz9sNjY/wxEwbVyTVr3uxEisj6bjjgvWzRs7Oj05F/c39+VoNNF4Vdb5YKrd3V3ViT2GubXW0rNnjw1f0aGz2+EzhWptvU6iVtMcxv54CflKmxsNXwc0XNwf5SIHekH98UANdjGGGznspZ2tXR2fnavUaGqaL+neo2eq5FbaWFvTp7/4Wf3Ol76sT7/5OT0+earORV+1MlDXXLPlVG98+tN6eO9Q+WVO5xs57f6dv6WLckGLHrqfomaISgOHismB4sJet1pRCXRjMg7dm3HzlZ89jSBvRMAcf7fAc06jUq1L5ODgHkJjlblfZIyxtJukUJiMYbohlj2zwPST3VCsPrO017CuSuvQ8PtL7t5JB+PjNQ7ZjDll2Cp6+FjyB8YWdORgx2QXgy4z/jumgiwe2UaW7F/sqIotdtLAuOjEFMPiP1P1c4O3iwU117f1qDdTYUUnRmcs5ccL/frf/wf6a//VX00FJq8COod8CKx8qFN5E+MrnHUzM8ss6yUOET4kbjRLYhK8FxTS6GgxtAwxaoRTZbCaP8Ik5rNFOmaJ6WDyr6nCc6hlzqNZR8shYlQr+UZx0NO9chOwU9Gkr9n5Yz179/d1/+0v6dG997yAnE7mms5WqtVwWiYPJ3YRqHnZd6BDYcHHRILojbdEUWfs7/aHqrsTrFik1mo11e33nfcBu8diylHg+TzkAb8QH1DRSa/rYs3nNAL2qtQMx/j79gbq0iRMU3gc1MjZ3DYw5dzSnTEmlyOw31zOTgE3/3/G3gTY8vysDjt33999a/fr6Z6tZ9OMNJIGSQiQlQghpAoWwQmkTCAOEJyQ4I3YlYpTzuYUKQPBxDHBYFcI2NiY2KEiwiJQzCa0zojRDLMv3TPd0/329+67+35v6pzz/d5rKeAwqilNd79+7977//9/3/ed7yzbl1AvF7BzsCecmZ12vbmKWwdHKFdrqPD7z5lbvtD+h6FmPCzD7MX0Z24kAg7k4jVF/1rcaxiThZWdOCm53tEECzCmFxWYsJbxA2JYREQPiTMTTd0hXjN+vmEB5CYlsRR9L9k881whzw42sb3GXGSH7kZTVyzxCW9yAiWdVF07bT31es1aJDzIA0WO1HwDQQxxJym7UetoaDMz4GGVw0qthHqNmTsn6Le7uLS1KUEsLVbYoXMv1m33MOy39Xs85LmYX6lVBSExrI6+ZDdv3bIl0HSGrc0tsayGU+qayjg5OcXm1kVda95j3f7A1GFpesoSX0+5t6iU9L342fH1H+wdoFFfESWbdHrGePOa855kweh0hmqi2I7XGxVsrNTVmV+8sIXnX3xRRblOVT+hnrBzoqA0M5sqZfL6zR3kGb39yON49eWXsba6ipPjI/mfMTK5Wa9gOB3azWPMPWJeRZTFgfoxXkk6JvDj5bWjh58nRlOD6adHogynDIqPOe13Wl00mxWTG+YzIRe15jpa4xluHbeVwnqxWcf69ioOjtrYXKdP2S1MJmw2ctjevIwL25dw6+YbyFWrgqFZzPAd34zev/sRzJc5LAsZZDptLHOEJbNK/dWETaic9xVRDUkCJoKlR/SbI1TMBoB71iAkZUlfZ6NWqWHJyYVTML8fUSO6jAjSjDUBRdm0KOr3SSN0EJ485kreMYsn4DymhOyokeNkddakGW7WUXvnkt+L7BSZbL1Hmo7OKMoxqntnYTjMHmVh+bLIeKcSdjBW8If2RcXExpcqNiIK+KLKliQLrOXyWNm4iOsdFpiMsgyyxSW610/Q6h7iXe95u5blVJDnBGUZ+5Y1JTHBSGTTg6mFfYoacPFUYVQ3bOubFCZmi44gRWmCuTPJ0jsWUVmztNiYxI7F+KXTA2OEzDIC1ywy/2tTxkyWGKe7MZE5WFiK9g3KZeh2eozKrIdXP/+reOOzv4bd3VvoMJeeWPHSjrUl5m/TukFamhAtzqcqLjwQtIwPIgYJCJ3RAIyd5RhLcgAPyM5ogs1GQzAICwlxcx5UvH60lqGSmgV7r9NBrz/B1e2LOB32ZFzYYubLMo9aPofD2RDVQg3t8ViThww0cxls1HjQcG9GiMHwEg/M7a0LmI566DMNcTDBhOaB1Sra7Z4o0oQueC8IeiWDiKFjolczdTCuB9lEcgDwvoX7p/Q5J0GdOy4r4xP0JIuV6MySgFKFISyCZEWu+yiJIc92lKGnWpj5Fz5h2psIyoviEgd+ajLk9kzIkFqaMP2Usll7Gt+XYtswuTSYO+E/ZEIILYmm1rxoaR1aLH6WhnKGXv4vOSnURWWnALlYyGIxGWhH98j996HXPjGMPJuLANCoV9VsENbiAr99eoKNtTUcHh5gMqW9ylgQDv/lZ8K0xo3NTRwc3NYUSjsgPWuEqMYTDMcUctK8cobecIDt7Uu4dPGiyQJkH07HaHfaKg68FhLxUh8zZdQzRaJFxQYooyn2KoTPuUvZaDbkDaa9W2TMcC9E6JSQb61Rx/HJqSBURn1TZEmywP7eoZr9u6/chW77CBtrq2rMjltHZonBaa4UVHJ6GgyZbGnyBK8Ji4XJG0lM6wJPcSl3UUJxyCarVrTTpAhZRr3FIk6HE7SGcwwmjsSgowZ3myzaZKEtp3TxsLCZxWKymOHxq/fh2lsHmhaGdWDjv/5B7Ny3jeWM96IoUljSTYAW+ySksJkh2aXoayEXcTYmJHaIkThBjudqv2c/MO4Kyd6jUwePWEoYYmLW/SqdV9gaBZGGNjQSZIa2UEv7hF2m3BnmPpGSnqjzRJNSsy3h2tK+aAkiS9oQPpcKk+HlTSp4TShW27PQSAzymyAAACAASURBVOEe0JkV/anAGD9n7XLQmEWXrPy8cAk2OyswkSXDfYiyYzLAZiaPtc0tvN4hjTOLnEJwgJ//uz+DH/rrfwmgyFI29xklJYasUawqcfRTh6kNfsBk4RtGGElwVugjpN8RRdnxshLDicLsiTTh6A4v8gSnLpqW/rFDYjX38pafF6caY/UqfHGw+VDhkj6nzkFSQzricidC+C/D7IYuRodv4ebTn8Trf/Dr2N/fwXA6x7g30eFRKNqzjF2ZRGOyxeDifBoTlgsOiRQiACCD7ngqQ0t2I41aRVx++oWthTCLC+gFb9rxFFN5dc1wOhhgk5njAN7s9FErlHHX2kXc2H9LmS3LyVzMncM+hXI5DOXfRjpoHtV8Vl00o1rp+lzMUAQ3lwCNbLXTk0M1FS3GPk/nonyOBnR8bqiAKWVPSY5FFVAyDl1gXHg8nts/zlokTxyCIxOJOabIRGfmNZWGJkEBghrCKoT4yx2xC5Yye9Dnz+D1SqJd3m8WXrJhcDqi1OQ8jKJp0D1CZp3sYOwppoCnIM8kjzAWXH5fGocmooBfn/eGdon2vXFG/YzIa8GwhAjnU02bdBWmtqlRo5VKC9UCI6uLqKvpmEoJz8mSGpB+nxPxWLuFR9/2kCjwLDRU8q80aqjXm7h1e0/Udh1emh+JWoy1X+kT1uRuYjxGpVqX+/Zel+aVZVna81qsrzYllpyORqgXyxj0e1htrkgUyimZE5tiIIjd5wqaxFVQZxPUynRpYILqirJncqJA07HAjgZibCKj3Uzr9FToCKE1QrgsANy/8P6hOLTA7j8LjJhXQ7h4OZUep8ZpuVKVnx6/B28r/gx/1oSefGZw2tJPIyxJ801S/TkdE9osFtU0EX2pNio4arVQW7mA3niB/VYLjdVV3L69iwfuvx9vvPGGF+nZPEr5Ego5WjYBd919N27t3Maluy9KWFmZZXG4nsHFf/jDOKDli9TytEhaIDuci9RAPZAaJe2mHEtxpqFi00wVPSFhLveD0ch8Jp7HhKMZi7CMkLozuDY1TrHLtJzDzxOV/JqeeRfMF57W+HtyiojGhxCqBM+xS5RTAh2hPQV+xQ5GD8JXTTD6vVDypwKjbl44dkwwMbYS9vJU4yIlerIMLw2rsTBZA+NUS8UlR6KlsmQywGo2g83NC7hxOsUiW8CA6Y1feg61Zg0PPXw/8gW74spROQqMLPpVbZ2JkCCLFMxkKMNMCXedYW4ZRcKQWcR+akKzvX8ax73fMvR3dgCp0Brb124nLEpSJ60FsxhUhmn4ry372RxE7DOLJLFQFp/FGGjv4IXf+ed45TOfxOnpsYRfiwkX+iwo7LRKEr1V2IVo/8KRNTJMqOCOkB8Paln5KJGCWORrn4wlqOJnz7kpV8iqKGSqFWTGC/SXM2HzgnVqRdTzjORdYK/bx0Z5BfVqGdf3d1BmUQphY1f2PwAJtNVsXpPRdDZEkTAp3/t8ia2tTYlJR1Rmj8cyDexz2loCtfoKlgsmhbKI5ITtcxbig0ySBj9fPSjhYaEpIA5aPVg0USSpgpGyIbI068UFwgvyYAGKIODfl8AyvqebiMi5CB2ED3WGg4W4zK2Kd2yhk5E7RKCidoUImnFYz6gIyYna4LP2K6FZ4ithF8tDNU1ggvOyGe3T2KGnKcjNi+9N/r/0P5H1wslzNh5ghbTZxRirzQaKhbl8p6jkpnhRRpjcI4xHMpPc3NyQHTw7bKZZkhpMpXxzfd0kjj6tYIais49GAy2QuQuZkIVbrIg6TnbWggdgvoQXrr2un8FDhs3MrZs35S9HeK2cycr5WBBOMSe6sxqwxRLD8VAGpjTKJEllhYFao6HyXmhvP+ozPrtr6QPPivFIoXqcb2iLoymIppWFElZXm2I9Mh2TnIyN9U3s7+6i0aDmZanYcJNaxqJF8/rTOYDOxIJTCyUcHXHCWWB9c0OTN1XrbCJYWNkc8fIOSJculbCysoKT01PklCgJlBtreOHVNyWv4C4oX8pjbW0dp8ctP5MksXDJjizKBXb91gdyPzmbjrCs1VHJFHD86EXgb/4AqrkKBgz6m4wk5MnRc5L3h8g7oWWJxiU6fU8YpBZHA6DDq1yyL1+xJMflyWgsFppyY/gciCUW2kC5kNBvjOmndheXloaTF13WFbPBmHYXYCv3fd9rLyRZg5l4KjBsICh4vXPJ/68rMOqWzwLGOJnwAfOhZidkeyWJehwQGacbjsLayUQhsebFmSuj2IPYRsaQVa2QwfaFbbx5RNV3AbPhDP/qH/8Svv0vfifKJR5Gfti53CT+KFqlaKWh3I0D14eEPzx++LJCSKadiXZ9NpF5YpNdzJlmxoI4EyD8faT14bKVqtpgXWgJyiU0D7w7OlAN4youhkXclXrpTBopH35uP/nrPF2il3P0bj6PZ3/zf8fOS3+ITvtE5nrcr1QrzqKXxoUTkAK1qE1Z6CHQ9y0WZUvBB4fOxOw2+oTMGFNbIKY/w1wLbAeq8X+NShkzHdJAnzoK2r10Oig3GzhsdfGOy3fjaNxWN7dWbuB4NPSNRJ3JIoP2nLYydFPIYKVQEuW6kKEF+xK5hbvBzdVV+ay1T1uiqzP/g3qaDPU07MBzZTcgcS04obCKlEoVf8bBCNThzO6ewjDdKz6QCQ3wWrvA3LEPsewl/r7hDjdFkRETi3xfS5vzGSJLAsykSwliSBQscbPi51i3EjywmJxdED0NmhlnPzIehLznvVIhvEHSATt6w2Dp9WnKoVBONjeGKQhDEDI8LzTeNbIZ4IHCe3+55EQ1xebmJlarVYzaJ1KN8+WkmIAFYwGKOVFvuc/gfjO5Q8+m1mxxqqJhJXdH9IDLZvKivLOgEMcnVZ1NArthwtrNegOFUlETDH/9yCOP4PS0I/0EUzgZpsaCVtNyfmC7eMYVExKdOFuIANlw2NPf4SG8ubaORrWsA46HPa8RXwNtbZCvnGmNeH3tNl2QHoj7SU43hMsIA7HDJ22bz9FiNtb92Ol0VKC3Ll7QfS3oi/EGw6HIAilDhhOXZAeCp7nfqonAwKaI993hyQmqzTXsHrbRn/AQZyT4RM+kGyMr6yVCFGrCIuWJmEavvO5333s3Dm7cQo+P5yKLh37yb+GFrSay4xkWFPHIwHKOHOF63lXcuWjnY02cmycXAv78JPoV7Mp7mSafut9cDOyKnJom38e83zjpSvNGiEzBd9Gcxa5FO8spJzdObdyDcaKYu/ikCSgMX4UYqAmK7emfusAEFdS+ZLTHCN1H2Lx8ZYGJ1EsWGOphwpOMDxituFNo2TgYZvx9OQAAqOeBS9uXce2E8aVZfOYffwJ/5ts+gpW1mjBmQgLsBUmtZAWRjRMXtVFgbHyZPHQ8MZgCGVOMcH6LJaVrSZYyLEZis6XoWrLLgrgg7DagiQhmS5bwNgh1cUlxuMb+bWuhVxBiQ08x1u2QPUa4jJ0Ru6wCD6L9V/GlT/wU3nz+acWsUtTGG69KW37mqyznEsElfzMWF04xPNSodqf5pWNi6cxLQSv9ijJoVqvqACeZBcr5oqAJPiwrKzU9EG1i6dzHTEYo8YGgGFiamwUKzKHIAbVSHW3mU7CxEJy2wHC6wJjQEe1rqnWMJkNs0A13OkQ1U0S+XFSkLEkazHsfTObgNWcTsraxhXzRRITGyppYVTTJ5J+RxKCuyBiFric/W/lzJWv+eHDklhwecNacewnPr1WUQpo5Uypf4vW7crmB0KW1xuacLmyRqaAiFqAzCowhOU/21gOIPhpUYrELaVuSmgDlpfhwUXdHm/14WMlQ4z+GxWy86p/nbHTfu+E/Jpp7Mm81PZs/x1Y3dvdmM8MuW+7dOiRowbJALQ/UC1mxuPiamW1PESbhMbLSeOgzx4od/Xg2kVXKUauLNuHZSkPFYffgUImltMwvV3gP0Q+tiLcOO+h2eijXqtqvMYKAUy0ntGa1DsZBMCyMSn3CerSbITGAewzqvzAbAnPGO9S1xyEZYDoco9tuoV6r6tpevnL57JkhrEfxJXcfKf2TEBhNInkdj0+6GI1mKnr8uVsXNtFqHetZFkU/tC7cV/KzZgHjn3EfyELMZ877OkJjZlkSQuR+g1PJ0ckpyvU62t0+WqMJDo/7aK5tojfsYzgZoFlflziat4Mp8xYgk2lnhqtSos4SH3n/jPNLsSdX/uWPobM0+UcHA5fr8uLz/ndBHz/eA7HH85Fk2QPdpTlB6J6V0wILQD4owxZhakcjLzqLlfX5BamFxVjNUipATPtkrLQiv8PdInat2l9yt8PDnQMV9Tgz37Ner1jcrl3Wn67AhNYl7VsCIpPKXZRd+ytxgS9hHzNKeEiJrmyzuTS1nBUY0Zhtf8IDSjHLmSVWQHzyPlzb6+P6c69i0hvjsQ+8S+wk+pIVOQ2woBBmEBbNLkvmGGdeZOdF5dxoMAhAZsSFKFLFUuKwOGwI74WnTob4vL6r6c1ikmk/ZRqjlNhaeOZ1OLoLdcecDopklChbm0i09EPhAkPLCkFpmYW7zZPr+I2f/q9wuvsWut0WFnNiqVVZVbCz4mFDCMXLPxdSKe7Z2eSLaLf72uvwhiCNudMbivOeJ3WREGXAYow65hJ2bbOB2WCKW4MhqnTMXRA6YVRuQcW7Ne5ja3VV9FHqXZqNBk7aJ9Ie8AGrluq43e9JrJfVviQnHF346xLY3tqUwR87VqrzZ9kCOv2RbtrtS5dxdNyV+y8xbXqfCWPWgiRrc8dk+y2c152VIq3lGlAQGcEhXaGNiXhc5ntYB5Syym0fI3ryHV5lTn50zo8/T8NQfDA2NzZxcnJylidjzVUwZ0KPwweNk5PYXkFbNqRl6FMIAicIFUHDdd7feKqhBio1Jfp1dITnfmo8GDy5aj8oS3wgV/T30sEi9p9dbPk5MK+HRo5PvPNRvPD8M0p8vOeuyzjc35e+icp0EgNIQOChf7C3o2TFvb1dxSAImtReMmdIqFqWLT+77pNWS4p63n/33Hc/Pv/FpzDOl+TmzGdhfX0d+3v7eq0kKVy6cBkrjYbYi8899yy2L2zIDJIaGMryqHXpdk/FOvvmb/oQnn7qKezcuiVo+IPf8PU4PDgIMkRGr7WUy2BrY1NsyXavpxgIxg1QRHrj5luorm3h8qW7cHi0j/G4b+IPGxYW9wx3wiSNMNrCVPzti5ckNn3o4YdxeHiI3d1ddavUDOk9KMKajE0GsWWRZ3xzpS7h89FpB6/f3Mfly1ewf3h4pgPk8t/oAp9x3n/cleRtgR+pvoTLCjLwnKDWaCrRdPwN78D0b/yHWNChgD+PxYLuHZM5zY/9TPH+CFYhd5PGXUJwzNAxngvKpHIRkX0Rfy3nEEL5bozkAECNjHaaEbVcoITBDEztd+X24efGE1hoBWP/fraGCDozYW0NEhGZzPesZu+PKzC2HQ8WVaKvxUI+WZOI4haUZNEvRY/lZEOIzL5j1sM4YMwHd2heBEV5ByPzy5lpj/zw6pkF7rlyFc8+fxu//anfwTd+15/T73FvweIiOR6ZWcHEMpDljHsRWfUh2uiSTDAzflIMtIWk3iH562RTLUJDQGEBxZiWHYv9mGpUmyP90uw0VmmLGlMnygf3nHDhCyjMXUyN5KLs4sgCxPel104B3MHL+Owv/Tj2SFGmmR4njpLT5qLhVhFl98GDlf5MqcCw0BEakx0Of6I66CUmvIm0X6IQi9hzRawfjrzLYhbVXBlv9buoZMpS1zcYvdzrYZ105PFIjgt8QFnI7798F24dOHDqsNNTzGt7NhaLhYSLaoWmdzNk52T1VLBZb6Df7xj/XywxmmfUUJT1dbxfOKl44rIPGl0VWAgy2jPpkzuDsDyVJKZjstKXS3As8VOBTwFIidWiuh9O24mgomRPl5Uzb7mzvYxgKxenxOTi3k8P7h2ZQ4QB9CCLahzEAV1nH/62FYpJihY8kTbJ9yW4LPzNvB0K1mHcu3fuj9SV0lIosl5G44GWrfQVY3fEe4KCPe4GmNtDuIfvc2NzDV2q9SslXCB1t9PVwUlTSupietTIVCvSP+0fH6FSrMrIdDGdY2trTQFkJ60DUW7JGqONDxf7LFR7B7a0R8Yx2IT7Lm1flKU+i9jezi6yhYqKNTtbQlwUhA66HQyZRlmr6D5lIW63T3D/PZdRoJ38nFP5DJ1TujlTINoQNb5F77ByGZfvvV/P64svv6x7gz5gw0FPDdFp6xBXrlzRtfCUb9ibVjZEASgO5TNMK3+q7S9tX8LR4SHqDUZKdJSlwwOS2Up85sigI6RWJr2XTLZlBq1uHyftvnzQyisbaLWOXOCVgEseDIsR1yeODJbTRNgpsaH0KJJBpsTGZKHvjUEP9/5vfxtfqnJXYxYhz0bqYsRO5T5AdHjek/x14czGSfZJ3Hnw/CJpSKmv1mSxeWFh41mrvYoK5vm9xvtZbMbwt+M9aNcMhi9aeGmBZThiBKlGan9GjEh/56+ToSrp0DQOVUaRn5//T4FRI5esU3gYf0WBceeubkpCxOSuTNzd9F9R/bQAP9+92OzSmTATfmgkAJwt+znJRNIkFby5DC7VtvATP/1P8e9871/AMD9DXXz0rJxNyefn2xXEJNZYKLbVVcpJTJ1oOvDdUZ5HPusgiMklFRsydngRrH3269PSXyBRsoFJMcz8PV8YeZbdceA4zdDUZI+VrPwp4dBFRW7LWkpHkeGulJb9mRlufemTePNzv4K3XnpaCzUCM3UK4ZIzaeTJn+k4WOA56hPvpQiOS052oLEP0+fAh5veYpihVqhoL8NxmbnmY6ZPDq3z4LXsyualLFYNx2kWfp3NPAoXC1zZ2sTx6RHq5RqOhj1Nc81aA8e9jnYw3P/QG4nvcbO5ggxv6MwSHTHOCoLI6AtFo8Nisar9SyJiGP4qhseYzfeYQKiI5KTS4vvXGsnKel3b0K8kcaV4YGQlySDRMJcok2nZz4IV78vXx01DgltMAOBERJjhPF0yscn4WmR4KX1YUumYHMPPkVM7DxXDsJEdE/ccv4iwC1shLqlT0Fhi7rBz1b4k4Ld0D/Pg42vmQSvKeiF8okZD7RDIzuLBQGNSFgt139xdUDiZNauMYssec4XGhlodR8D8kJkmDMJo3Lvw86M7RLsbmpfZAt0+NVQryOYL6PZGOD6hAJDxuvyXr9epltyH8D3TKoY04mGvj/WNTX2emlrC0YIGoGQMrq2uyJV4viCLa4nuybHsairFglhvly5uSrjLrBge+K1WG2tMigTDGBtiojEXhzsSv/8eWqctXXdlwgyGWFtb0+KdIBMtTejPlykU0en3sLW2LhPK4aiPrY11HB0d6P5S2qU0L0NsX7gLmWIFR6TT11fw6rXripFgkZ1ox+wdqJwVsswacuPK58dNis8Kvj4//kQsCpjlaMuTk1B8yUC+f/FjGIjlFTuTgH5N56Lo8dyU0qw0TvRTWfdr0kp0ft2a5wxWMWQDtjq7r6MhTmf9uUee94H+ep+rnJzuTIzle9M5F3oyQ2Eh01C3ZlRAjReL11dPMH9cgdGNHmp7dWVhCcOPUlMLf/1VBUaWMREspkRLTTAW0vFD5+8RFpPDchQYSWHGU/zGL38S3/Ld34MMsxeyC9TYQ2dncjC1ETepp9TBeMHPf3TgpAITC/vzzj8YYREspsIQn4U9yZLAkky2WAbTQZgUkcBR08FmW4WEiwd/n8ws2qQEnGEOfSJ2eFJxN8VlrycekmkksAyhJd2UD5//PVz/7K/g1qvPakTN0V592JF9im7OCJFKi2EaILKbIJuK08yIOxL6OInPb9uRER/YfBGD+Rjr9SZ2W209wCU6Ki+43GfhYULlAIPZAhVCU2TPcPknIocPaEJS5Qxw1/YFLXo746GuH7tKsp7qlQoKmRyG0xFWyLSpUePSkgaiTfPKLKNsGWtFdb+tbYrF2pn2SMr6SMljp+abNHYo8ZCkHUzSmFiR76V8Mr9MD5d8xWKKEAso4op50KSHjti9DmOFKPmAVeMQaa2G2Ly/S8XIk68Zi2k3lOjJchggxi8Yhqme7Cb9oOqeC8w8efsFqnaWYMmfQbYOJx0uXvn3rdsxFZr/6PfmE0NsintOB0ikbC7ooGBHW14bNlzKPAmHcx4ghBvZ0fPzY9AWtU88fNnZ1xpVlCpF3L71lth98+kCl++9jP39Ax1qinRIGT0L2x/xtTz22GN47fXXRS6xw7f1T5zUuISnh2C3c6oCOp/OUSl5b8nXyT3N/Vfvw603r2EyHuL0eF9aHlKdm/U6RsMx7r3vqs6NfvdEkHGlWpGJJsWcDz74oE6B1157RRk73JuQLXZwyPyWoorMZNyXTxihV5JSOA3SXoVuGbwf1QjSpZkwU4ZkgD4eefTtuLFzgJ39IzTWt3Bw0hLBYXV1XVPWKExJ2Yh5alb7YfpwjgXF16xICylp0Ujg4C6khGwpi+mQO7IsMo9cxu5/+/0oTrPak/KmOT/oQ18iuPX8eSDkxUOejYKcquNe8ULaU6OajDtYX55gvLPTK5XLBBvUtG+M5jiegTRopOdLEhYRCGzxcyY8jnvTqb9+7cnTLLNzMFhaqR5ukH/MBHN2GGsx/scUmGBpiX4XE4x2L7HQdzEJiCzCvsg44b+27feEQ/jk+PpNvOf9H8DBkFTWmbpxFpVi1jGj/G++H0JLLDDE4V1g9CoDIosApyRmURPgPZGYZBJF8msMkYktErRTFhjBX4oSEIp4totRZQ/9SYLBZBMfC2J+87T8T5RkdTO049euJWAUvnYt/B0QRNFlbtZH9/qX8OXf/EUsB8foddrao8z6LbS7XRvR0Rk1um9SO3mwp4sv1o/8oXKyWOHhz/fLYkPblcFsjHKuIJv9SqEgaOS0OxQTbKNQQ3cx0VjODsuu0+5MZKMT2C1JjZe3L+Lw9ARD4tiRwb1K3cJ4pGxzDhwrNKrM2UOKxzVfA90I7NowR6lS46eCHI0gJbS1i4J0COGYzAV2YrW4a3JAnDn3XKqHZU8syH2IezoUayv0M0p1DI0Drw2hJXaWrGyiCMcSXxi7Mkoi+lWeTH4Qv8IlWQ0VY3sjXC5shhIEJxvz+J7qAsMLj/bvKc7Y9M5gAPFeZucb01CagsX2C2dnvk7l0HNCjCAns4HoqFzxdVec81KUdk40vGu5r6Pwjk2NHIIjI4iwlHd5CzGzqqUyjgYjvycaaE5H+OaPfkQL7c9/8Ulc3r6Ek9bJmXNHnsryWJDzs1nfWMfJ8YmuHycTHrLMhWk21/RccXrqdlpYLCbBRqIuZ4pmY1WOxcQN5H82m6DbPlZwGUWV9919Fy5ubuA3P/lJXLx0SXRm7pMoCr1x84amFBbjZrOp/BvCg/xMWm2zvUqVKtbWNmReuX3pEtbX1nTw0cWAvmqto+OY3jlNAs3mKvYOD3HprrucasmJbQx5jB0ct9Du98RuJKxLcSepvyzS/J6Eh0ne8N4ig2x4jhE6YiPIImstXBHrm+s4PNxXsmR+MsHh930I82/6YDAruf8g7HROe7+TEsyiQjiMcBTPTinshRSYtekle1gq8Sdyt1l0RHbi1YuRSvshLvJZoESntw6IX8PPkD//zklGC/yI4E5FSs8k3zN3RlEUEwStw5OviQXG+4Q/ucCYWeP8l7MCk3QlIWIUlKTphNbthtBMTw69S4LIzgpMBI/RHoQkAC7AkEcdUzz08Nvw5Z1j5BcM2JpimZujtMyiTDxXbsTeXbDA8Dooj0VLd0cRe1lrpliaBu8sMD6wTJW2HT8kQpRiWnYktkihmSMFT6IChtOozC91GPh7qDENpbm7zPgcudQN0aWNLl3T2IHKBZqwmOAYWt0sUMlOcfjS5/DKZ38NFxpFtE6ONOJPOwc4ODzQ9HNuH+9Djw8XO0rd9JG6KEX/IoNhvLfBlNYtZQwXExUYslU4vXApJ3M9wlmFKg6Hfb1yitSUva3Fd9LWuDBy9qrTADFfwGm/K/0L33uTGLWu9RzlsK/gAcEOuzsZW22tg8Txwnz4F3PCcrxUhqw4bamryhtaSAwc7dCC+SInZX0V7SrIxpq4CIU/lwpMElrGzsVkDNN9z8SyieIeDDNrOD1yajoMURshMkJKwpq5yBf1NHRNQc88y5wJFwwXFTPP7Jnm1yQBYJhFiiEnh+XU2FlU6ULuOGAuiK3RsGI7kRPcwJneLiIEPd9EGmG88EzRx4kyKUahppmlLFXaPe4/RhESVRLEcuHiRRzs7wtd4MG2Wm9gfa2BldUVPP3sH4lRtpjSIZrXKXJWaIBKajBDzfJZvP/978dnPvM5FUB+lkUVwgUq9Ya0L9SvjEeM3abMIKIUigW5OzAc7+aNNzCbDFAt5kRQaFQq2Nt5C/1OC+NhV0JNZcaMJ7jv7qs4bh3LOJNWSfysaczKqAmmudJ3jKmR9CXj57GxsYHTbgfrGxdVUHdv35b49G0PPywI9OBgD2trJDKs4rg9xHi6FITLSksbmUptFXt7h2iurTvHZkjvP0K7jgzXc8h95mKJq/dfFVGAOTMUfdJxOdnYK/pjaUhWLuPcwdCBYDDF0f/xX2CSb4q8pJWEQrsoUnbz6uYytDM65Jz1QfaWE3jjHAoyiB4QCbwi+yhYrqKIsxCEc4dHrjs8FFMqK+/dgMKsiUnQfyA/0myZCMDJSWzKO+jNSwakick4+5MLjGCxoODqv+8oMDpMEtwUTLLzAhP5LmcFJrzGVGBodGmjSFnGzEwLHs+mtvdnBvtiiIfe9iieuXWCwryIcWaK/HKOIkVKLDDcjGgPQyt0xrd5x6EFP/cbdxSY1HmnqUXJher0YooJ7zFCYTwcOeqSwiv/NXXVoVBlgbXhdSR46hjRdbTVjA8Ha13iaseh5aAxQ2S82RTgFHCe8mA4Ii9nKOcWaF9/Gtee/C0MW3uo0Yl4MMCotYO9XT4UZMDwUOWhExnt8zk63ZG8l3Qxl3NpI0YTR9vhXgAAIABJREFUfuY86PLoTWhoWMKASmlSmYcj0U6p+h1Rk7JYop4pYAhaXExNRoipgLsEZXBEiBo/c3ZC640mWt02ptGFs7hf4kK030WNXlyMbw0V/kCEBIZA8ebmfrKMYqGGWdjpiIGoTHEW3nAeDpfdNKLbOp/F2QtLf/oWefEhlKtrSp/UhsNiTf5D0WDaj/BhFCU4HqRELdayUw/leZBcmnKTLYyuq2ic/vmKT05iM5lSWsGsJS1dCaRadzaNRZdzrKw2tTSWzY8y0P2g8tfSDmgqsW4l7Y9sFRO0UkEubHrcXeo+4DkSnSXvQy7muT9UlIFColzo8sy6lyP2BJvra7LJZwYQWVRSvvtNiSpMfz9OPtVCWS6+reEgDjpDhokNx0mJwkkaS+7t7dveZ0zniaoisNX+LRZijpEBes+9V3Dz5i3Rq0daYjOGme4AS9TKeTT4GsdDjCY91MoledpxR0MSR2aZE/uLZAIGerVOT2Ttf3h4LFcB3vfv/tr34bXXrmk3UyqZ4txut7W7Ikz49V//dYL+MvM5+t2eoDkWztF0iOF4iePWEGRYlmp1nHZbmnZXaLU/c+w4pzPa+1AbxHOCGjBTxw3RsoOkRRIbipXmqooRo4zH0wmqjRXdB/J5mwxM8shm0V3JY/FzfwuZQUYeYyKORLORWI664djU8nOIvSJ1L2qgpbOxhILvJdGOee0Jkanp1dKfU1GwJaNJU/PBXQqfzaDFq1lOTLEgDCQavYEM7xb5feW7p4nV45b+XJPLGW3lXzfBmK+dTATPfcfc5Um3oi4sJpf0/4RDkm1/CCzv3MGQwmx/Mi/6ZR9DHQwLUC6rhT6xz+fe3McyU1Asb5FuwndAZIoKplhRhcbQSLKKkeCSMcgB6/iQ8sHgXs4sJSuxQyAqZ+dzs05ZwC8zGI0SG8K5NiyMVmBbaKobwYh8WK172Z7gGp9ZvBheMrPbU6HR4eTlvhImpYYbYXD7eey/+DnMukeYjfvotU/R23sT42FPCXzFUkGLVOoZlHZI2/zBGBe2tjHiIn0+1Pugzf10TpFVVnYxJRpjLqaoFUvojcZiHJEV1hpRVFeRUy+/35D3Ii0h+HoW9Ioq66BMsJE6qixwsdpEdzxW3odsPlggFxmsr6+h1+dhQhIGi2BGsBsNAs27YFEoolCsS9+TmFfm4GsW1R6ED5HV6h7bDU3ymgY9O4qBrhMX2ez2I0SND7GsQaj+nnJXYTEZnwGlSErk6oM5schSw5ds/A11GrLTg5seyBTMp4nBRY3fhcw5kwSSfQ8V4CyYLlpsXhjURvZWr9fT10nMFs40/LV+loYo771YvMSUC4jO01ma9tzwsWvk+6Xdve8vUuZt9MnPk0WKcBI/BzK7FG7He6jXl40+oSK+TxIFLl/exv7BoVNqF1Op8TunHbEOuVezsasJMlTuy25/NscT73kPXnnlFX0PvqG1tU15yHGKGTJ3h/g+DRXzGXS6p/p+1MqQIUZGWb1WQL9/6jC85VIZRWMFCLL+zjDt97XHu//++3HzzZtiYtKoldojx4NkNLEQju8Merh8+R4cHJ5gscyhseICQhiRP48YyfHRIeqlCu7a3lbswHMvvSyNSqVak47n6oMP47nnX9R75Q6pw/uZKZwTbg/pWVaWLEGFhdd7DqysrOrP2ZDR/oiiTB28SrmdqKiT9FCrklXZR6d3qoJVmC+x/3UXkf/Bv6gipiVnkFrSXkTi4bCE4VmrvYkgVmLsWdHHtSfk1ENyQviGCf5NseJh90ILGRaUtCAWLBbRF3cu65VzdSdbMjHKQselCZ1TWGjunJmUFvyRVSXR/fyrC4wfpbSPEVMsVkIWUqY9hgtEYpNJeJn2HEm1H0wm4e4Rpcz/Z/HhuK/gsWCSpR0MvciKszne9dg78eUbe1q4z6kIFzw2jV1MVu6wslthVxsWGuxK+brzIcw7h/y4Z/FBkF3mMFXmt5lmpqE6SEy/F2SG5DlGvYK+NOxEvF8JQ9DoZJ0J4wVfitjVzwrXZXXbIpvFKErzR3qSRQCZ6MpUomfmGO29hOnhdRzdfBUXNxvoHB/iqd/7DZTzGZyenur1JQdhWcAzVIkGhdUmKqUqhv0jPczTecbhXZkcuiMug4vyepOfFnM+mNXOBzLYclzsU3DWC9IE4xH4+XEKILg0GI+soGdRzmVQJsef2P+cEbkjFY9atoCttTW0+21BAFpGa7dllb4/O0KsNO1ccUxFiAcFgUmZ7M+R1EpThs8bBVOEIwgh9hO8MOlhUOcmaroP58T5d2HypKCfz4ITy1Iv6Q2l8qBO4rC0+zDl25AXrxd3HWnSSM1DNP5n9Glh4bpvObHH8pfQY6miAme3B/uoxaeil8pDUF5dgjUM1/H7ECJLRZYFxB1jTMvh+adrVSrJnLJYYdqioT1awCTSgoosjTdnU0F19NYSvbnW0LUfMuCMgWLhRi1fPYVIkSpLRpodxgnvuYmi1oW6mrq6cTaIgoYU8kXIqeKOX1WTUyOtjooqRBIiSsM2wfp6XUSBXqeDxWSifWF/2EdzpSptGH36ZqM+SvmcvkbsRpllBjxDhiQDrzJ5DGcTrK5dQH+0QGN1QwmU/Mx5f9XrdIYgtZswXBn1ah2vvfGGXJ0zmRL6gy6aq8xOGmBMc0nJIilfYPKtU0V9QphMwWvGHWmhUBaxIQcmYw5w6dIVTOYT2S61Oy17zjG/SXCmEYY5ppgzYI6st49/DfDd3yEpgODNEOw6t8ldUGpkpXtJ2q4oDoSU0xmteybuY9Gade3myBYY9xAL/mCYCY0h45Hwr66TnwVd8zjbz/YqmtycI5WyXtgIynGCiBKZZ7HD19Slg4o+ajkXGBeflLfxlcp3Ha4xFsnLK1Id2ekIego6pvUxflhVVOSuzCpmwaXYYrKiCB+yO4pLKjCUipXnc7z78XfgD68fBKPLa41SfikdDEd5UZVpFqmlpBXMqUFO/09fAD8UTqYjWSDDRTP5ufLQSnj3uaLfEIUxR14eJ3PGYj90MykLxgOS4Qpiq2nZ431MKPuTzkGeWOeqCy72pX+SF5l9scqZOZbdm2jtXMNo73Usx2209ndwdPMF+TKx6+RBM5wMdcPRemTMuNwsMJhkcPeVB9Br3cJkwF1KDj0KMMki4zRDNhzhpbB/pyUMb64RR/ThSEt5flYdmhDOuQ+i2I4phVzYV9AdkwVmmviCgrXZDBsr9H/qYxSQIFMWORXRCLNK25rBMMwwTaN2J07xJKfxshf7Wia6SydjjB2g4hFCWMnPJVGIvR8xPJMC7+wpR1doPxSJSkxIRfd0LMLVMKgYBWGDFOYgC3gfYmqw2GvREUjEKF87v3Z2zDz4z3YlZ0XTkJwLVNCaxWpz+VBODbN6CiVNHTFYe6+Xvjd3H6urKhAutimtNStVPu8pG0VG6qAgTE9lXCDzvaSOk++ROhjaveg+njOUqyGokNYsdg2mmHBFy10WIpmk8nPkZ89ru7GJXfrOVauCdzjhpsLCpiOxM2m1z9/vtjooMAxMhbKGPmno2YLs6Mkk5MRBKjH1UEpg1anJry3Lq6xWrUr3RMdwTjonuzcULkY3aAp3CyxmbHLoApxZKkLADLulQseWbBxnC9Q2t0AwvT8CyoTowvqEjQGTPQf9Di5fuoh2+1Rss9PuQImxhPYYIcC9Fu8pvmd+1vQ4G4nGTIsdRlXbUsgAbQZZQogsLbUiNhrbGGRGmNIQtEhrGUaQH6LXO5XrMot4mc8S92DTIUaLMcqLORr/4u/hjYljLWTJH4mobGR43yj8K6xXsgVazLiJ0oHPjzGCwRJ7i88Br6Eo0ilATZyStOMjqhZeY0n8bSP70AYGx8wds+/38P8ThT+SPvVs6lkxKUFFTPnQZhcl377M7X0WGIsGxZkKmq5gpdS9nxUY5dmYlhzL/T+uwPBMZqhYKjCJKWYBZsQmq8DYZVlsMjLOmCsxm+E973wXnrrGCcZwFl+zCgyppOzqFN5lcZ86wajWBlkMaciGI5T3zJWhNmcxY853AdNMAYXZUL5YggG54Az2ETsXHnwKRAtKtQWWacHl966jSgKq0MPEgaPOTIhOHI5KFvRna1rpua2HplwZX+ZQxAyZyTHQP8L+y09iePKW3u9zT/0+luORzCJpMX7UOlRXxgNi0BsIijhpD3B5+27MRi1lr/N9sSPlgc7s8hGV/BRlaseUU2gZu9WRjEmXOmSouD6iZxM/26BZ87Cr5UuaWkiCoDkm3RYmFMBJLMl8dHeynAo0CSyW2FxbRbvT1WdqE9OljQNztBihXqYqWNSaqmBpyY3BnaI0KGGnnxb4POwZTZ32Msn+Xmw3MbdiP3HHBJCwY5X/8Pzi9/EuhfnrdG2O5X8EmqXoWIvnTOYwtGc6Ln9WSn5UIfAo4wKaz+uwJAxmrNotqALP9N5D2a2H3V2/oKyYTMiS8vQcmHtQnk2ysXZFOUaEwThdhh1N2sfwdZntkwR14QvFBEm6bs+nuOeee+QVRpU+vy89t+T+kGKi5wtcuusSdvd2zrKfyHLzZEZPMGtlCLtdfeAq3njjpvYOw+kEzZVV3fvFWkVNHJ27eWiTekwsiZMlu17mq/TaR1pk+xC1Z1+OZJ5iBuXFWG7QJIw0qhXsMaSOZIdCDr22A8Im9FUrFXV/0wDzwvZlWR6NJzx1Cc8RprSdCd87dToLxVDbrZoHLpsvUcbDk4ufX502MJ22CBTc5ST7E55zpBdXKzUVC1racEdbqpawtrmBzJzfs4rMvI12b4zxkEXKO5CVZhNHRyeo1ivSF/WHbWRnExzNBqj9wo9iVK5hwULBNMo7IozNqrQUgvcY4TBfW8eEiGAUX58sg+zHl/OeNxFdWHSY5RJkmDSF8PNUYQuIhq4QZw7N8bX60RpCw75G2Vv+Tdv8U2QZuUW+60ONbkj3TzfBiIbsZWzy6jpX9NsK43yC8SRzVmBCDyNILArMWfAYrbLJfGFBorqcNOTpBO999xN48rVdFxi9ecaheufCAkM2kyAy7jJ08Cu01ZoYTg8Jr+eSdQEMeUHYMM4nyo/vzmZoZIvy6pLKVhTm2CXpvMmKgMD/8c9M1fUU4msRzgBpn0+4LToLR/j66qurviMymb/NRb0c1zVqB8TDFz+jfcYIi94B8qdv4bUv/55ChG6+/hz6h7sOoJqOpA3aPzrB+tqqWGb12go63YHIDitVwwd0RyA8QRsWJmJS3GpzQrOBSmR6UWQ5puNuUbuUSZbdsOFLFgSK8zQBzBleVhNjSJ800yunUzQrDCCb6prWyhUZ/XkL4c9ttVLDSY9ZGS6vFFFy0qNGgXw0fqa6QaMYazHIBalgABf5dNaqCMl4z7svwVzqmO6giKcu6+waeaKRo3XyFAurFe97PGG4UYiQMbHcYmGbAJH4M2XSa2oPR+5Qiaep4itoyiKP2OreC3zau3sBrg5TTDFPUfz7ssoRI8sTlCAH0amdwkltDIuZWY+mYvP32HXzHxmm6rCeaaJnzADV8pwQWAj4Hu+77150Oi3ZCQkCEuWbUxrjg6daouvgjULMe3wwZpNiRwhpgpKoWbj9FI8//k48++yLWGusoDMaCl4jwaC+1kTr8Bib29tCGhj+xb0fmz4yFNOuS6+Nk3S/i4uba2hUs6jXC6iWWaS7IrfQCbl1fIS7L90lWG8w7AsqE0xYKGE4z+CeBx7F7sERRnMeeC46/Ly5+xStO7y/XEYJI2XkVsF7kg7eTot0LpX1TudF3wc1D3mKW80eIzykqInRCPPJAusXNpW3c+99b8PNWy/hZG+Ata01nJ4eiZLMaenNN2/qmvW6p1jM2YAssFubova//DD6TBMlsYWHNh2WQ4qQ4DI/GyYRpMlF9ymZW7Fw9+u2W4TuqyARJD3YvNNFtlE/DwWLZ4yTB685HRgEscX7T+7wuv5iLRYU82AYmxY8PEs8tevMleO0z0oWdjZVik7xBOO9S9odmbacHIijuJxBYMkCI3lyhaI/di/eyxgik30/1eYcwSMqWeLLWO7zwONORvBZFJj8ZIz3PfE1ePK1HRUcvniOwIXsXBBZKQqMtCOhiwnFm6eX2KXEycW4Hh2Srgx5FF99BaNPP43l9/57fn2xO0rOBN5XcVcR0GBECySbf92IFshEJou/PlEKPej4cEzL/gKDoMQlNOPJRnhkw51DZeSpFfILLHtHKA9PsPPqF7FWLeHVF57E7ZefxmQwUD4GC8Rpr49SgQf1UgteKui55GcYE92CvVjkYexwogGxXxbKyNUmjJKbexHfJSzm/bLgRDpcm5mV0zTC68kCIn8lvm+xbjzNiCVVYuoodRpz9Mm6KZfFjV8Wclqm00aduxiHNdEZunbGQFQnJl0YGTkRGRyTgHZbZ828tSnOt+fNGzoBve4gCwT0aypzKOxjwjVUZihLXk5BWU4PlKagoHsaY48IhKBxGglIFOjQBwTimSbZxK7h7oEHj/zjuCeIXVKt1lACZDJc1GcZFOZkL8TvxQLqnQsdlClUJDHB4s2zwhiyAh5YcgMmXVV7KS7HKRZlIaKVbwarqyuKPt7evoCdnZ2A6gxtU59F92Qq6UsU9fJ5mMWkxCaRxUBu37bzMWoiMEU/k/kyJGzwmStUSioM9Cpj0F0pm5Mei9CUfWipB+FuLqdCkcnS92qAQm6KjWYdi9EAGYbnlXIo1mqaWkpFHpQ04ixgbaUpSJimkqaPz7DIldDYuIT2YCbjVUJ6dBdg48hJSRkzbIQmE1CrxeZub3dXVjBNQpKjkZNcCd8RgoxVQYJcbXqZkzMBPwsmPZpOz+U4vRPn+Ib3fAivP/ccVi6syxHg4oULuPbGCeo17tS6mM4GGI17ev4ZIX1KPRHFsIs5Tj7wGPI/8F3I5auYckUWkR/p3JC1GD+D2BXyebH1i8WOoeI9M61MxCYVG8owQt/Cc1KkJqIAnMw5TbJw3NFEiRAQxqupyMgAifcozVpT6J3n63AL8M8xYcVNtaj54Tiiv3tngTn/u2EHExn2aQcjo0il8fmw8uSSMuojWjm6/rSDuXPnkiYY2/MnqMyZMCwwhMg4wXzt13wNvvjabaW+eeJiFjknmK8sMDoEjXe4S2WFv7PA8LGQn4+Ix5gSn/0n/wy4cQ2VH/ohzCLmkwcri50rrRf+ZKekaGjZB4nabNVrypbhlydygIjTPMDjQlhZLqzD+LzikX0Bki+ZDw16q5nyl81MkRmeIjcZYHjwKgZHO+ievIEbf/R5nBzsola2qSH3G5XqihhlhBiJmR+fHKJcqCOTYZc4xmg4xZCL/mwB7OEIB6RlICER0U0Zy8qo1flUDyUhC2aukwjBwzjPzyLCxBxFHbs1CVp9CFfqVY6hZzYpYq/ocwFGghyYETPHSCrqilhrijxIOg/qXsKin59d6sSFKd9B13SIl8duHaDKG6fPVyECvgyD8SJyQZ1WXsKQz3j8Prj9VpJTcoz+2ubzZyZGm7/GLDRroZL7bFJE63uHDZKmNzK5KFxj16yf4cmXC36+NEPG4UTLwysODjr50m5enWr8y/tGoWexX/J7Z6GxKFOTUNrFBARIGxp6zPELqzVm3Hf0d8h84j+KaFZMgYtfvkA2G2ERMabdQNDskXTqNrNYuPSlLolf5xOI9zXv57c9+gief/45NX8StcrbzYdMvlxCiU0DmONiWEowdgZiJsqKSHY8LKa276fwk0/zgJNFboorFy9iORpi2O3IyobP52mvi9FkpOKyurmNXLGB3aMeSo017WD4fhzRAfT6XaytN+Xi3ag2pNIXRXyxQH3FbD65R4/JfnNMg3crPke4EyPF2e4Mnl6YxkkYkPu0WqOmRqVaWUelnFOGy/XXX0Dt8hWMOhNUcgN76y0yuLWzg4vb29g7ui24kBxG7sSu/NL/jBdzYxQWJSwrJXnALRg+KJjYOjHbCMW0oL2PWWSJkuzzxrCYvMcCNuU5KGA+YFj+wst4q+31rNio3OdS6sFJb0+6r4CAzTSLqHDtWSLgKhpWfej6WnddtiGKwLE7l/z/fwVG01BoSb4SFkvJld41pCV/mmB4wBAqIWwmQWUSXxIfTWp+UmUJgaUC8+ptTzACAGmFMj8vMJxe9C9NL6OH5YEhplh6F4YiOEHlKBImDDCd4+hH/j6yxSm2v/Mv4GT7oobmxCQTJq5CYQ1QsoRREZE7qWEdBZIl6+2Ijj6DXJLILuOFIWnIPtHCckQUaD5Q1EeYHCBGWSaHYnaG7LjnNNDTG6jP2uie3MRbL34J834XN6+/pCUoBWDsiHnDE8pjh8WDPoMKRv1TzIan6HUHGAkqU1KUWXtKnePkYsEXY4s5TrAza9P1OFeQQn9ITJpFj/sDTTtLVAp0PGaIUE7KfN7A2kfM54oDYFBVc6Wh6YZ2GixA2ntRE1BbEbxDqLNUrcl8kAVG3bBekg8m2X4zwrlUtEJazDcXQ01LgtniAgsxcJSydxQ+GHxIGJ5KHf/ZfR2WO4mZYxaZv7fYM7GET/Yuaefin5kWl8nXzKy2s90lr7sMBr2Id8dnjL9abeglUFiXWG0uWp46iPez404IAt8DzSEJlZi1ZqW2kYWFIDVCYEx+5EGp5iS0MiKlyHnLBwz3Ovx7nh78+dnmxiy3QjF2NqHzIgPq0qW7cPvWjqZ4Qk1ukpzTw9fPz+VjH/0ofv2Tv6aJdDqaotps6lrefc+9ePWN62hWG5oUkuaL/18pl9Drdj3xz0mfHuHC1gZuvXUD5XwBnPTXmivY3lrB0d6e9CqPPPQQXr9+XfcUnT4IHZKCX1vdQme4QKG2gkKpKo1Mv3Mi8gsP53vuvQcvvfyCCsUDDzyIp578AipMdQz6LCdDstoI+3B6SXss3qeaCOOmMSnFkBjPADZg2tO02vjIN/5bGIz6eP65Z/DBj30cT3/+SR3UH/nwh/HZL/4eBgN6qI0xHjB6ZB4BgSQmDHCSHeGuf/qTOFrMZEiLahGZmVMUeT3ZDJghFkFgCZJSE6XYV93fbE5IDhFlWYFhFARnsRxy3yzrZO9Hea+Rys/8oNivpElGBSp20LK8YmQy72GRHkhJZrJlwMe6DxIlGVgwLoSvRVEI9ixcUqiqWPdItBT9LezorQxdIkuH47B+dmHx+E6G0nJOfYwnDilMac8vZ2Vb4c/U3ZKSTJdk27FMFLwUOw2xVgIai2mGIkweSPn5DF/7xLvx5Gu3MOdyMSxPSFcsZ3MokckjOIUrNrMfUnetmzkqrQAuvo8lGVELVfKNdhvXfvIfybm48qEPY/J17w9fNU4tsbSPQ4KFT5+LkhVNZ9beQLsMs3hkDaGO2ri4RlvpFG2T4IMzhKCxiBYGrO7c18x0ZeP+pRzzV0iLJDf4EKPDN1FcdHHzxT/EtHuE22+8hNmwIxO+5uq6MH3uTfizHnzsMWSyFZwe7mLvxityNCW+zDCk7pSfV07THM30SszVUZAVz3wurXnQ0AxxjHmOkBphGUKLbEey0sZUqfDnwyBnBQeeJWV9MiHl2yUdkypqqQ7Y/RdpMENqKO1hrM1h16hMCzYI7B61BC+cWdNYXGjsW7sK/TwfcqYQExMPM0npBryBc3NmQ1HHGQdzJix8pIpWUbKH2ZnjMUWLSuNLTL9kbJrYgQ70soAsdYyx4De/M16XvcdMXvDymO+RzYDecxBQeHml1qfFOQ+0mFJ4HphEQPcA+6JpU5S80MJhwpR3U7F5nWR2KI3EOVNIOiIFdSUxHHFzWxPRlsVTnOMG+D20iI89xJW778He7p7uCdv4+PMxvd/nllh4PKynE6ytrinx0s5MGWXDLJkXNOhLU6Xzs1oRbMjXTi1InkmNWWDY62GtUUeZU/VsjGajgv29t2T9z2dw/+BIz2ajvio4kEVhtmCefR6VBnOELB0ZDkZqOtVMc89YLqpQtE7bug/IHOO1o7UKJz9ZG8X55qlqrGt0RlHX7jSHQr4s7zJNDHR0zxTUrX/4Gz+Kz/7+F/DQO+5XTlImX8X4dIAnnngc/89v/Ca271rTz1hbW8Wbb17HdE7XjZ6YVsvJCEcbOTT+3o+iV1hiWaTTKCHpvCYYT+LcMbkh0C5Xmru4P3V4+F6ej8bIlktnLLEzmjDP4mCgCS7j/SZ4zA2VJ2V6iTonRgUooH8lWcqUNZJeRcCgUNc7KrIKE83ek32gNWkSEkPMaE/m1uFgyW6TV5FdPg9ILVGXTLGLjBej18bseJhO8phlZuhxYa1RaIFllt3AAItFERNCPbOM9it8k9JlZObIcAEdMcVkEVkHE7kx2hG4s/raxx/HU6+/hVm2hNw8o8U8UxFLGWaVULVPMWBikZn1xAuiR172MXccFLzpsxEb8Ju/i/EXvsCjFSdXruLCd3+XCgAtYaTZIJtsITtGx0ELNktOoaYtez9jixnBYpEPwxgx/Xh+fpGKqQIVmhgv6nj2mZFkRb8XtErojOW/Cidt/acDlBZ9jE530b79Mqa9Q7z69OfQP9pFoVrGvXffj1feeAPrzSaGvQG2rz6A3mSBq3fdhc/8q1/FYtIXtflkMEdrQZY+kOf0XaDKnS4ILJCcEoj92hSTWpekTxJU5qpr4SJTFdk5h7I/7XNkE5HJSnMxnYwFf9Eb6rTb1vVkrGw2U0CeAWRZ7mAqgi/YYHBiKtCPTMtVQywyAlUx9n7FsFXas4RHmvQ8PJjpvmyFOhsBNjrp4XEeiye2BBMkWExLSpkaGiPw3zE0dqcnnwkaaYIy/JAOfZ3Ggozc2SXPs7R7s02RHtHQTpggEtiZJwIVK7/f9OCbPm2r+fSzWIi0AxMk6Pdp5bif1fQa5RgwNTONEJhFq34aeNjR0UExD4rqZRNhZ20SKDztmWjhKAFHPiT2nj5f0X4Zg9xTw0K1/Gw6lNNvuboiij9DuZhiycOaewgq5nkIkXDAD5vXnq95MDzVn9MUtcile/sUWxthsu7RAAAgAElEQVQbepbrzSJOOz3M5jlc3L6M3dt7uk79Xh+rFy5or1csNQSrMxDt5GQftWpTJxQh03anox3L7t6ewtHMgCPzbWzGGI005Wbt6+Y9WphKcqif8vtyx0n6eVnnD59bnhsPXL6K/ZMjbGxcxkJBZwW88vxr+Jr3vBet41PtfR599F24ceNlGYlubDTxzLN/qKJHfQ/tbah5G3/7RzD99o9jWljKqHZG7cUsi2zsaxNDUb5kvL8Jc6YFO08lwu5yjnCzx2vH98XPlnHF3LUkkpHvETdHauwSChBwrBACUY3pAm5iktHmiEQmMzHU/l5FBIEpKMy6rSUeZoS1yQBit8mu/7CzzM/Lmh6WmKI6BtZvLfDSL38a05eOMMEQ1x/K4t3f/23Ir9Tx5A/9Izx+Wsfat9yPp7uH+ODHP47d2gwnpQlyVN4uTAnmAUCojEFUk3kOo8wEzFIeaZLh75E++JUFRjDvYo73v/NxPHXtFqaZogrMFDS6PC8whscWkQtjaMxmbmHXr1vGEAH3Pjmek9M5XvzR/xXb444+7J3iKu75q/8JFvQUCkq2di8Bk9i231OMoRO7GhCSMYuMzan3MRa/ubCQBWK4LAR+wUIxFObcGv63bqCIrOWhYb+yOFzJ5l9OsVJconeyi/z0BJ3DW7jx/BfRO7wtNS4jZUlPlmq+kMfG1jb2Wx1sbW1hMeritRefQedoH0cnXZxOHRtQWJLunUE5F3jqkiI14r6s1gX0eWNykUhG0hLoDmggY0M8ExTcDVPXxHfBgkOKM3dKifpJKKBU4bRDeI4ur3zAZfCjG1N4vSAcFjYyWGybkg7cIHhFrAG/bwQXhTNyYn3psBZJgjuYvBbHZvBR4+Ub3QcxJxYvzj0JRHzD0v5RsVoyCSEpks9giXPbDoHDZxT+1AGeC0H5Z3TopeYi6UT4WnhvKRMkvqcPKhemydRwTPrHUKA7TMJgxtYdqpacnnnvcPoRmyyKjAgaYtQFlzKEnhKUinTjzBx2qKYxW6jIz8VQosPY+P2oavfS1s8Fv6f0J+R30HeKtk2lonY0hGZpT5QvVpCnzkcDm5NmVfQ0RfI1EAGYC9KjJT5hHR7EbOaqZToND3Bha1NssatX78ft2zuavqmQb0fYHa1Zrtx1Ba1OD51eD6Vy3W4gE+5eKF6u6HkSHDid4fj4RFR+kl5YjGkrw2vPOAlpcia0tHGEMBMrFbvMIiz7+7DXJ0ttRuSkgAcfvIqd3V0MFzM8/vYn0Do6Qb1cxbd+/Nvwsz/7T/DIE0+gezzF5YdWce3FL6N13EZzpS7mHo0tOf1TZEmG33Q2wsoP/yUcPP4Yxox8XmQwLrMzpTKfTuMxLSeRcLDISNjR5xpNWIoUP6MfB2VYX0N0JdHo02TCiSK0YGqWwmKI95qsnHyIRXPhps6xGUEAI5NS8Nkdbs1q5KLxSwaucf6CJJfd/dFykeWhkUdllMUrP/7P8MEnPoS3/to/x2SWwwO//pdxcO8So+xC+e2Vdg7HH/tplNtjPPh3vh2j9Tn+4B98Co/+8HfijcslLGd9moqp6o+J8y5ZSLjw6wOTEkbKDneBsbuulf72OuM9MsP73/kO/OG1HUwyRcE6/F4lKoG/aoIhI98EwvC+YScq6CMW7uGKTEV7aXKKl//uT2NtMMI0l8dOtoxH/vp/htmSzCvDLbLJoMEl90GRepkcmFXR1fH4Agh2I4QjptW5+6iXZxFUFrCZX52zQcwICiGdhEwOXeKfE0KQ1Q0Xs/klKpk5Jv1TLIaHqOYzmLTewu1rL6FYrqGQnWAwXKBWK+mmffPaDdz/0NuwdukSWkeH6O7fxKf+z5/HpDfE8Yi9l+Olq7ksqnkXZRVRsLPibqUo23IynUgl7g7HUut3+329NmklGBZWJt49FrmALCcK0ZjdkcS0FPLxPVKsxnAqMsfYeXEa4RKX7zeFFJEmyoJmIaQ7fIslnWmedjOp6CQaryDgYHgl4ZtFsqaYqvYEBKSDPQgDPHjOKcpJsHauW7J62jTr1KWpWbDmLAqMGWqiUgdcxPdjvURkmcfyn0WWh7D3NCH8VKFx0eT94/fP+y5yYALyUkHQ0tYFSOSQMBZkBoo+K74vpZ3S2t8HAScxFhtRnOc2y+TrU9FIC12ha56waEp69plJxHoOTfL6sACqIxWDj/89wnve8wSef+FFrQLk68aGhISAnPUyfP54aDN8i9eHr5cQGb+PnaiXuoe4k6nVyF7jot/wOgs0UEK5WlIh6w+HsutnAVH8BC3o6eC8voXBaKAl+nJJAkkVvT4dyCPpdDYTREdITN29Ov0ZOu1Tdfo8nNUMsdhMJ6Ll82Dn36dvHJsXfsYSbNImhs9NtY7yShkbpQs4PD7CpXsfwMnuDqrNPPrtE+Szmzg43UG9msfa5mW0Tg5RrRZx/fprikcYjYdqxA4mHVz+qf8Gt7cvIEP4mteIPoqLHDIMFzPP0ZNEimO3HUjAVhY/Ji2XwtUifE5Njfz2POHOWRDYOFaqvn/j73Eq4vOt3VzApIJ2KSYNC6bkOXZGPlHTcI4SePK3Q4bjASZ+8BITlAVmZ3+8zC7HekcXb+Xw8o//Mh48LKLzOy9j+Qv/PtofuoRld+LDtZ71buZ3d9D8/k9jVD7F3T/x59QtvvBXP4H5f/dncPpvb2NKSui4htk8i0GGhm85zp3ax3AvoyU2/xUFOCz76dQqmvEM7337Y3jmzT2MuWYmVMXOm7HCUWA4wQgi440TIiAfR9y5JKRbpxDyi6zIA7npq6gd7+LaT30KuWkBu+UsHvwbP4DRctUrYX3dBIs5o01nWvJbVBpJl1r8+7/NoAsXg0jilIGmsEdjwJ5g3BWmB5idoGEOOyrrOsbBQZaLlu8xwpaKWVnEFFgahsfaPR3fvo58ZoyV1YuYjk5Qrq4qWrnerOP04FjpeLULF6SPyfaP8fM/+l9ietpCZwyMtD8jEy+HRhEokqes8mxKtrzluPqZLtGfLhRk1B+yyzTFVPY2MV1r+iJlvFxGp90WzCWz0NhN5QpZ5XHk8xVUq02TCyJsKWSw1hoUCNm4IUhUTHswpfwbTj329xIEeoda3mIx780MQ7kS2HE8FRkf7LK40bWwd1dsKQOi4p/x+/jn+vv576X/Ts7VXtxbcyX7HfoxJWsOsu1UcClg9PfQglTFyYe/6aPG1K2Qtt5CglXZyCRRJqnB/nNZq6cIAE56PNBzhsD0IHPHMnZonJwGYidlLYXh2AQZe5rT9soEBYqcFf5mrF+5JiJShFs3CxU/Z96znFDE/svIyZgMK066pLAft9poNJuacsrUROkziF2j9mekzo9FKOCug59BveEkTYoWH33bo/jCF54UoUCQ8yyL+6/eg1u7b+k+4eJ+OsvgwtZF7Owfoskwuwwjnbu4cGEb7e4JJhNOq9z7DGztEyg5D1CFkRGaI+uxbEcBXlP67KW4aWOlFn1yj8imSHtLPse5AmrNFWC8RH21huUwj9VLW7hx0sLlrStS/LdvXsPqQ/fh5JXX0ZpPUS1WUK1wWd/Drdtv6LXOl7SQAQ5rWdz7D38YN8Q6LQC1gtAd+dvFvadnIHRRalotmvNeT0Qh91+J0uz9oC+5IOFQ4ScdjLcbie0VO7RgmKmMBay/ZBMWmTG8z0y8mfvnxt4vyQvsgnFOqEkQtF6G9vF0Uz7sLrEoA4sR6iPgrb/yfwGv9XDpr30IvW+7iItHDXzyR/4BPvA/fB/ahREmS0ISGdQe/hnkhhUMSmOsfOAKek/tIzPtY//H3ovWN30dMssBshNTM8f03pllMcVUTBAeKmmC8eEWCn9RN2d439vfjmdvHIDSQx7YqcAUuaQjNfmrCkzKOhA+GEtRzQzKN6EWZIpc/0mgMEP+jSVu/NKnUXriHtT+zQ9gmLkiO5vsoohRllbmBWTpmSYbHNOwE5xuooNDM+ZTuzILMiNBSg9z+GGlRW/cLDpAOdaKWeEFsBf99iHj58lCaTaZO1yK4OgEVcgukJsNUWSnOjjFeNjBxoVL6JweYPvSFYyULDkTvZMPUq25Knr3vHOMX/vZH8Gbz34B7c7IEQMKLAPqpSzWG+VwjObwsNQUI4iQTLI5Y2VnmJEKoKhf7kiW8oOSLUTOueYcn2nXzRuSEwtPdx4Y7AJ9w+dRKq4INmE3rawZnebpICe/3lNNKgpJgeyDMfYf0ZWlCSYwJh28pmdaYJYmA8NRhnOkkid5QXANO+z0UNpJwFRjH6heqEZRiq7Mpqjp2Qo2mRbqxr6TSSB/Jhst7VJSRgx/r1g2Q+yMPu9aqKKhRsR7OX1uodQvK+fEhcWUL99X2n8GwHhGR017hMDY+WzRzsVQW+DpCZKVW4HmPwPIbJSiUKWoXIoX5Rit7tn7JRY/Usy9s5hiY2MdnQ7ZYG4MqPw/PjnR9eeUyGAtuX3w2R+PNZl7KmSsNinbC/T6p3j00Uexu7uHVouOztRaBVPQxiUSVbKJaaw0MZ14T0ZL/rXVpn5OuVzA7dt7WN9qYtjnlGUDUIqwWcj4eZJQwEmF/60d3WJhSIx28uEanK49p0ZCZ74nuZfinqmIfKmihjI7W+Jtb387dlpttEdDbFYbGHRG2FzbxmB+ipP+ES6vNPH8c9dx+f571JQN+6c4PtrFbD5S0eXzc3jvBTT/zn+OLkkrbJOreTXCAj51nc9EXWcTguxdYipJtGAVF5IwAhrWxZC+ia7UY5SqVVHC08EvNT+fTebJ0MWCKwRptc531raM8b3D3yZlWZNQuqeDSStlf7KSSS4ZRDtogCl2qKOYM3t7k+U0O5HHVG7GN2l8gQp4VtWnP/YTuDwt4+Ff/UHs16aY8oEcL1H48M+heYtGcn4ARtkJ6t/7JYw/9iYOH/xJHBTvx2IxRnbCVEovjJezjLyrznYwwSoTvDIjjMMxcYr3PfYY/ujmIUZRYNirMcGbOhgu+e8sMPY0PV/yEyLT6BYPpQ00T5HvP4sMl1jldUx6A2RAi+4yxsVHMZsxZ6aCQaaP+aIgJhsdkzytpPAxf6BaoqoTJV0sg8lwhtNWV5oUHrjN7VV1RXS1TTCGWSBmOwlqicIjHzIJLv37fDCk8pcyO4ucjDHJmuNhs0C1QLXvVNeKanweUCw8hEc4PYxHA2VK0E+sVi3hpc/+Kj79Kz+H49v7mPd70of0xzMV6YsbK8LlaUFjnU4GgxE7u7x2J6MZMJwtMQq7HH7ElWIe1ZI9mSiiG9M8kVkvPFTo5KpoVyd+8jPIZsrIZgiZeY/DfY3G9KC9cvkfu3IVcrsnuwBo1xDsLnX8gqRcxNWJx02vYDI2EWERY5qwjSuXSin0zc5JgAXGhYZOAWbNsKBYj+RCKp2NMlTOtTLeiZrRlRb9JgCE6NPzjhlkd0BsvE/oHsxikaad1IQIygjLfQdMZbTTYiwDhbP8rDRVBNtMOHfQtvmWBIOw4AekRgKF7iVS0lXsnYNDKIoF50zRnoLr5t5TDQb09bL1iKxg2L1zL0nILsxHnapZ0HQyGhH6IiRmYayYcEo+tfmjp4Syphh+niyW/Nx8mFtZnxosTk+CgwUj8lxY2r2ZU04QMJR1xP0gXSvqTWTpYNDriB59fHKABx94G27evoZKid5qbCSmWq7T2ZuvVQFYdJAg3NbvCgYr8ZCV3c1U92m329X9xT2MTDrpjJwraqKbZ5do1JrIkHGJJa7e9zBuH+xitbmJWzffVJ7Ou9/xXnzmS1/Eh/+Nj+L3nn8Gjz34Ntx6/fO4a/sinn36S+j3OyrktXpVNjSnH3wcub/8XVgw3poWGnw5yxwyRbuYi+YbBcBsL++z/HuG0M8IMUqPtKmq/gkmL+937gQJYevuDDhei3i5Ktjt2PBWwaJMLeZNzOKe10SCOzRjsrJx88B/eO319XJosYZKz6ecKMw+zNzaHy2LmKJ0nMHo2iGy79pCpzpHZZhHaZFD/+r/hN3VDN7+qb+C3bUBJqSTUi3+rZ/A9nM0NHTVnL7vFTS+//PIbZxib+2bsXPhv0dfFZUWMVlNLNRUccnPw9AGl2ErE79mMaAb4vseewTP3zzEgJ88JxgWF8QOJnLGuU8gPdbZMF7kiq8TMJZFXxwx5shN3kRu9Cqy5TVk8kxf7GE576I/yGJeeQIz1LGc5TBdTKT8JzFhpu7MbDLpGcRIJktnjNyyiM7RAPs7B4JkyGSiOHFtewOVZkVdpxyczzfWZ7BZwqBVQMggi5vlzgLjLoz7JY7r+WhQGH3MsZ0XcSpdCkU/1KvwwM0yNZOYPV9vJiPxZHvvFXz505/Aa1/6Ik5ff0WGhqMBgcilkgJXmTg4HKA/n6CEHIbK5ZnpZssVKugNpxjJ2sQPl4LI1H6TjZLFgFb+yJ0xA729MF2W3luFPJfA7pjsHW7oiOc1D2ou/8/G6jM2V9h0hC+TuS/+x95wnv54LawlSfd17G5isemR36SJJEr0w2pmmL3LPOUmqnDY/MWCOhqJ0AeYNm2IU0tUNR7+b16j8zRDv1YdkNSR0GWBdiRJaxN6KP66sboi8Z9YcmQ3sQgPbRlDqEYBZXcEAUqrEVnoKtRhncMiqh0Q3TDEhvTBea4f4sQ5FotPBTwRBUT3Ny2af8C/Y62UNWA8KAjnavHN51UMNXe9LAriDoV3HLVNvCZki/FzYYGhyeOg39N1orAw2eMkhpQoNGRvBXWWaaxiz8mWya4PjMwgKYDTNcPDerTUyeVxeHCIeqMm8kO33yaqjclwgNW1prQvt27fPMvC0Y6M75P3d9iwKGMm5sFYeOj/FDBXKGKlsSqdGfdkjBfo9Yb46Lf+WfT7Izz5xafwPf/Bf4TPfe4LqBSneP31G1hbp6syl/oHeOI9H8Azz3xOJp88mzqnpxKIZknzzy6Q+b5vw8lHvg7LAlcCtIwO3Y1gKBeDNOXyntR9RhiTSIiW997H8KzMMG8osl+0j4wGW49c7OkE0YZcQnsSokAxsfPnGc4KliRlGmoUz+G45OBsuNTQp+4tFhVmzjDZU7Rq2zcJpWHBIsLx1n5/WcYUt3/hGdz+rafxgZ/5j9FrQvYM7Ibe+qFPAFc3MPiWS2hxNzGhL9gUF//8b2Nj7wAjjNFdewOXv+cQR/UbuPLQFN3MOloP/X3czjyi5TLzvsf8L5pOyk7ebsZpuZ8KzpwP2myB9z56FS/dPEYvU5auhVMEe2xOMOVsRrRGTTHJ00t7GB51cY6puAQEPR9iOX4a5cUB5sVNZHOrmEyHmI3bmA6HWFbejUFm295R4xzG3E1oH+TxnwpmMeJ4XWn8OJ/h5ktvYd51smWu5CmkuFZF/WLDRSkOUXW4yssO59Go8MY8PbbzYUuUZadcuntnzC1HahYahZKR6KCvXyrHm9MOH3Y2HaI2c/pJ44BU4xN0Ovv4v3/rF1HIdXHz1z+J0XKCQmeCcb+L6toqmutbWM8VcDTqIksiAB/A5RRjLiN5+HPOG4010Tjoy0aU3LFQAU4obrLIojOaYBLCVN6MtvbOoVyqn2WkqLDG4e4DxpMvdwYqOKFETl8jqCoIAeywU3FQBywdRkFOxefF43zXJcFHWnaGpYYegGTZHw7QFid6QWmtlxec+rQlyrxTWe9OTk7PoYg23Mfq63wQeb0F1dmuw5zcnEufurukceD3yRcTxTTV3/METBaDRIiQk7FotqbWJjYc9yGyWg+HCO1wNGj7ME1klzTR2TPKBZAHjXB+FWCL8wT7ydHBy312v8lE1PqQfEwp3iMJslxmZSTJxFITNNg0mvQwYyceglcWMb4OpzPyLLBgdDQZyqtrQusX5gFJt0NaM90NJmg0VjCgiHdtFbu7O3jwkUfQontznvubEcoV2uBPxGpba9YV8iWfMR2QhGX5um3qyUmA+xXCYNpZBRmEn5+SKgmFidKbk+UNiyj1PTS2LJXquHX7FjY278LbH38UzfUGXn7xGlZWqnj+xZfwZz/2TXjzxjU8ePECfuV3n0QmO1DeU3/QswSE98hshFZ2int/5G/i5SsXkM1TiMz7lh5n1m3ZvMrXUFMfzwfFJoQTd3iFqcFYLFT8SfKYEx3gOcNdXuhn3EB5Z3MnlV2UY8LDxbxjllPUsyBYFg43GdzvWbKRHALs0szvSYiN+y1BqR7xz/ZBCjdLn+/B7mi5zIxRmufRrFWxsxjj1z/9O7hx8zr6kywKdCjNLpBdaaDZ2ES9UkGmOMfH//Yv4sHvaCFXmgFrJxgW93Hz1gwrzSWKa0W01r4b17f+U2GM42VPO5hFdo7xlN2RWVoSW2rRzwPczry5ZQ7vfvgevHK7hd6yZHiDH/hyiRIhBx7CclN2gYk1nI3V7jC89AWg9uMU6P0WSrkKZsVNzLNVLCcDTMc9zMZdTPNXMck/oj3EdEytC4vBCPMlFdDG00lSIFSxWOTw+7/9JaxX6mjka6Icz0mNzOWw/cBlzMvc9LvDlygpYyZQ4D6+CNGNp/1LsrIXSSQKSrLz5//7X/8ZMV2ZfIbNf9rZsACxMJk5ZYU5i/po3sevvPgpvLbzAsbPv4JqIYP6cQsHL76IxvYWVjcvIsd8HOL/4wzy9G+ajgRH8CbjIcFIZvqdBUDkArqwNQwPULoEHHZ7GEvPRNEbWzAynyhSI25/rkfRviNEXt6RxCI9OSoH/pus6FOR8N4qPsbktExWGjvy6PZcEHjtLMRMVhX8e2IQxZ9PZzZwtETGxdxMGE+BSagWNIHYldnRlp9vcmPWoR66HUJcPLiMU8eOja8vR02AnaZJAyV0JGqpzDuZrc4YXVOSpZ7WweLmyCmd52mB6QFOzgGJ/psmHOscGDbnw134OfdP/L7Kpgr4QxY01nVwihYDif8vQStV3tQVuUtNjDoRMii0nJkVJ31YihVgIZdNi0PevEszfk8fMTZuyZnaOxCzKdOBRyiZefYkhVDYyTC9bruLYrmivYz2PEwmHTP3qILBeIiNjS2c0PB1fRWVakn0ZiZ00ouPUxIzXXitarWK9DWeoLzY5/tV9g53FEVGIZDc4GmNza+o19J08FyaodFcRamwjksXLmGanePdj74Pn/+jP8CjD9+Day9cQ6VZUybTfQ88gMPjNto3ruPSo09gOjzGzvVX0B13MOh2MacNzGKBo9wcD//s/4hXq9S1xMHNvbb0LzO7G0dEtmVgditmciWFl3NGuxet4j+bJs68EcNtPLzB9OdiRsYZxCaBbDmm4nLq4LwbxBJNHoJrYsmveyAn2vSZ+Sb3nIRQg+yTYNt0r6TMJZNLPE1lOr3+cud0gt/54lN4/vVXUMiUUK4UsH35MrbvvQclwmESCOaQJTbPfQqW+OY/+G7MCh1s30XTtClm2TzyI5rJDbF9bw43Jvdj9R1/HiftOm7XP4DBgjYGGYyJGUdB4cPBAkOGE+1HZDXNAvPgPXht5xRdygPJ7OBNSfLin1BgqOxPDAoznULnsViiOL2BQv9TWOa3MS9dxCxXAwYtzMYDzCdtDOarQP39mC0LGM1zyM5IGRxiMQ98W92WnYifeuoVnB7O0ayUsF5lnOwCymgo5rF53xbG2bEEphwVddNGGqO7Dx9ZWjae+VrxIIkLIT8yQ2Za9HMqUeFgJ+tJhsWFMdHcx0gVzUlOE10qQoSOotNhmuW0h3954w/w9OvPIDMcY7zs4+HDNlrPfBnN5iqWK3UlHS6GYzRmOYwP9rHoDTR5MFmQr5hLWqpe2KFqkU/KMkV2OgCpocmiMx5jQFuamanbvLlotEmYTLTZUN+ro4oJINl9i9YqZpddIRJ84uJCEZwhM96zyrPhAyOLce8YnBljSg0f0KRyZ/engzucGaKWhMBSR/nZhMLmRjsEucDGjsYn+plKnxdF1unBANMORDsYHhx273VmvV+jXZRLQaEP2npoYJLWhfkf/PvUBqWHWAw1TVQewTWhJQbamU9ZhFAtvUS3m7L3LfKxSg4Igl6s9Odr1bQsokcwzDSFmIDhpT4/FZqFUqNDKxUewF76kqKsXY4aD36upjfzcssuZso90yyKjJ0S6lW6OpCa6yU/J40ET3KKUOaJIEdDK8US9TR5TEZkttG3jhICssjK8g+jPc6YPnsjRgM0xaBk43V8tI/N9U3BW3y2uCOSNo0SiXCTJtrA3Zb2B5wGwz1Y0JGm7v+XrPcAs+w8ywTfc+65+d7Koau7OueW1AqWZEtyHBsTDEswycxjTFjCGpawAzbMPMw+M7swM6SFBYZog8eswci2nG1ZsrIsWVlqqbvV6hyqK9fN+Z6zz/t+/1/d7DaPkNxVdeuGc/7v+97vDRbORdEoJ5l8rqjnUx6Z0mPc/dZ78Og3H8bkttswkmvhqZefxPd/5/fh8ce+JRbbrq3bkCuPYnx0BucWT6O+topubR2pQigjWjZxXAGsZIBtn/x9LPAAz6TkuMEmTdN1YKQiFQ/pj8ymhWwy8xAzl3FrLkhTJusvApMqQxYMF4JoViDGrRSzVS7uJpbUY7lYY036PGwEO1tDTbYv3w+3QNZB5KdViXQdc8x2ZC4+eZMj4JpcCnKVZDpE8OLzH03++eEx9PPz2Lt3K3bumMWwX4BRl/voyYrengRfAKEP7ie+d+l9WHmlirldo4jKLfTBD2+I5qU+ivMlxH3gtfz78Gr0A7h1z2FlW5+6uoA2XXeJRYo+ylkdWha33LQQxikc3bsNZ5frqMdZBLKesYklS1aHGGTiF2mCYaIll+Gbf5SeZ7b9AbpA5XGM4gz62Tl0oy2IwzEE7SUM+y30OhvodANg9G3oJePoxhFSQxIdrNvgIWkGnzEuXargmWfOaLHJ57F9jhkQZFSFKM+MIz2elY8QJzBl23ixmfnNWKfo8tWNwmoMHU4hgoX8P3KqJQzJLtQVEldgeA7ztfMfFhZfZLiPYmHV++J34VEKG/0G/vHcY3jt8jlUGi30x9NIXngRhwo5ZGjZni+gRwvyoQYAACAASURBVGuaTBrj1R5KlXXE564gly0Ks1byoCM6UITG7Bj6kSlRsDfE9MS0yAz0K1vdqKGlLjQr+jnjrgV/Odsgr0z32C+nO12kskI3oRb/4QXs9yNirDklOm8QOd7KtoysO6OR8vPwy1p+3TB9B3WR9cQD3OWs+OImiISuwxIe2sLXlvN+CjJatE3BJkTkQchgKrMBsiWrSA1uN8Pn4gPdjFJNAgOTBI3Y4IurrQYTddG0/FHT4SYN7aV0KVtgnRUXK7o6mF0suUF61JFZEqERIOg119eh6HcvZodj5AUT09GS3S1ondOBDlzHGLKQK9uVifHoCpxNa07k59IdNQXRX8y5R/Nzlkdaiyr7rNGA241NYSufv1hy7p4hdMxrh79HE4M65lCLaUEPnIKDCNk8tVSJ2GAMTqM9EgscHyubSWHhyvlNt28ldVJrwz0i47Jjaxb4Hnlh5WY3Li89foZG7BBBQkttvl80sRzB2MQUNmp1HNi/F5PTW/HsM8/hO97zAXz5wU9j1669KGVTWFtdRSadYOPKEnbvvxFvnD2NpZUTSAdpZAnf0W9JDiZ0VgCuhn2k//6/YRhkEHO/yn0YGaVEUTPGSFXn73ckNtZumuz6a8lP0GKHenjKCWQJyYn0wr/n46hZtSZm81pUOqVzhSA87aZSwltGcOHPGoSm6473olJRzRTYQ70+6dInYdru0ZoihUEmC/9n0hs28Ub9BizG3JkUdKD3GFVKt91hiIidGe0NSDN1epF3Lv06pjfO48qVKrbu4rLN6MTDxgBxOYNqOI/ncz+NRRxFIkfWJt5x+GbEyOGVM2+gyTeWWpMel0rmZtwlfXUYqsCcW2mgFmcRssDwjSLeyM6ZMJLy7KmD4ZI7FMV3E36ScZvDxeMKsP5plMh8yM+hE80gwBiS3go6rQowrKHbbmJYfic6ybzwVnV/bu/CJXQcE8oAvvr1b6PTpvWG0W1z2RDjNDFMhpjdPYtMmcts73ZrFE1+SKp9zldLnQmZNOzeMqR7GzXWDg8TBPLi8jsXFh3anQsSSzu4zO1b2IkS2hCLzL8fhNL04s21uRn08DenH8W59jpW12voEfON24jWV5DqdBE3+yDe2B0vYnKxhiPNLorHz6BPI8XSiPJG7NC2vJ5Gu0tioXOeJjsrQKlUxHp1A2PjU4rfFaTW62O9UjM4xNlZ8HCzjteEeHxQxa72TLDpMXpjozhbeJf66QsBD3Afh8CPnM4CPPhsv2PUVh66Wuy7ZSffDbHGnG5AojKZTNpNoomFpoLSfDgXBq9cdsVDqnZXTEwTY6JIPiYPZR5q2i+4hTlfJ5l1M9Nblejo3Tn8ZL1pI7MZR2EuD+7O1WPaAe7zPUQzcqwfg77sYHSQmqOb8tDlkt4vYb2Jpk2Q3grHYhdEFvAaG8FEbiKBNUiEvIwFRujPjERtUDRYku8XnyfTHguFovY1hLAIRfFlcYqghRFdnZUlpGaCDURK1xQfm8vzWqOuHYyuWScWnZqaQa3WkJq/WBrd3O2oY9Z0ZjTbXq+NkWJWQt8rly8jl2cyZUO2RZz+V5aXUaYBq6KuyWo0coYaBhJU5M9l8dyZrF0DFBnz4+VgkclnUCwF+J7v/gl85tNfwi1334Zhu4mnXjmGH/u+D+Br930aM7unMWj3MDG1BYX8NB596HOYmR3DeKmMC1cv63qkqj7Icr/VwvKOMeD3fkuTPdEPeY/xKo5DxARsZK7p9CXON093tKQLdl1sTsBubynkhxP8JrHI7JV43/oAO+22XN6NT3o1ONtR37UmtLOV8PomG8yRU3TN835wehmPWZuuzKZiweZO0+FJAkGy+NfJIF4ABk2sdco407kFi5ndSPcowAvAgDge7hQIGfPMbugd1c/gTe1/UPOzfrUhOm1mMkQ4LCMddrAazeFk7p24mHoHasGUlm1xP0I+1cX3vPvtePaZk6jSAVU3OYelRLueIA5x4+6tuLjaQjXObBaYzR2MFvsUJTLH3hhknG4E+wn5576GjzNAFK8iXfkrhNF2BOl5dDITVNKg26ogGbQx6CwB/Rpa2bejndrHrQE6VH8MQyUu8s26dHEFyyt9nDq94HQfVFRT7zBAekhqY4Ab37wf6WyEpEd7e1vMWbfpzAglVDNqp18C899p0hLdJkCeZY45xsMmy7Q56jgEiVHlbxAZWWQkAHBi4U3B90ETjPseI0cZdbuTBf7s2AN4I1XXonSYsYmsu7qCqJBByM+z2cGwkEGu08HMC69h7xuLWoiSZkj2TrXWQKVaxfjkhHBk+kB12YBoDA8xPlJGtVaRLqhUHhfFk4cQu2kxo7RrsE7fJgd2wgaJcBSXo69TEtuC1w5vHQKiZ5sNkF9Uq8i4rt8mJLesdd2oJhgJ5pzZHt9nBzHwMQjZiJasHYmzuRAL0Tpaf/NaYYrUZfPCMm2J4fLq568zm/SOtxJ0Ui6sQhOjSINGLpfdFOaGE0dYYFfNcCjn8eVZO25y8lAhYR9eD3boOE8pWeZTc2R7BStGLktGUbm2C+LXvG0NJywt/h2uL1YbPbl6PSntfYGMIr9LYpHwECMEL7Gz9xHQmqI29zDGXOPzEM26wDTIDjIpijMHKjz8336Skh5EXa4JRbXfkWmus9EJMxbX3O1LA7O+voEjBw/htddew8w2xjDXMTk1jUwmxJULZ+XVNVoeQaVW1bWf1vRds/uHMQAiF7CZ6TkbHBMP8z2m8wTjLzx1mXcObWh4GZNJNlYawdT0NGrNhj73WifCeLmImfkxPPr1b2Dv4dvx/DMP4613vQNRsY7FSy1Uq0vYvXMPzpw5iU6nbg2IpugYU//ugzhx60ExQMOogJj+TWxshyHCPHeHjqXI61esLNLR7bM3fYmnh9nEZbsYKzB9FnfFflwX980p3McuM/FU7MKhCAytyjoCGmXq/+zMoqsCYwP0O93vkhZGcBudkk3vdu2PmXJ64gAZcbqPySKTs8ra3yfDeB2pTk2dPaNGLw13Y6V3I5bDvSosHE16KV4QA7kbUwA52lvCrWv/BybikwiZ19KP0MsGCIctDJDBxegunMq+G0vYi344LZFlio7JqT7SfeDmvQcEh7x68SJasLGUvmE8TG7aMYeL1Q4aA1rFcPnPfViMXCqlVMuIC28euGKXmYZEN4xzzVW2WhKgd/klzEdfwTA1j05rGtH4tJ5j1Bri0okzmNmWQbe6gfWRO9Ev7kUaaXSVoJPSjULIpN9P4zOffRwD6mOyDqdm50BGSsBlWxe3332DjZXDQGaXPEi887IUtE6EaROM0Z7l3eX0HtLVOEsTFhQyObRz0U7G0jsFienfhFRsl6O9VM4mHCLn7Nq8loYXQCuM8eenHsHZuIJK0kav3TNcu92R/1Mqn0fEgtPtoUijwK8+gq0nLivSVl2fFN7A6vqGsl2mx8d04fQ4bRJvp2t4FMm5tt/l9WGpe+qJlBBqMb2eeqkuR24FNlFICewMRI1m6w5Q1/KzwAjz1cFouxZb9huTyrj/dnOoW6NbgYvENdjLCvrmQtTtE67BMvb7CEfJ4NHFXHgoyujQNl3awtssVtTNe1NA5zKuoiVM2lymlSGSyWsys8nFtRJqqIaYmprC8uqKmwycU4FT9rPweDdln/PhCQnX3AauWU3xcPd56W4b6eC9WJ+XXKU18fF1GuvMW6dYN+sYcooCyDnmkPM6MxqEaVWcJx8X4debRWp/Jmo0myh2snYGhbAGwv/hwWO+ZAZH8j3n9MMwL05rUda0J+NjM/L92spslXbXwsEaTU2ClDuIgi14YIDaxipGS0VU1tdtv0DosN/bDHwzlpN5v3mIlK+dbhf+faGVlAmebb+XTpcws2WrEQLSOdncnL70Bo4cvhGl0a04e/Ey0kkLndoGUuky9uzYgctnz6I/MkCzxtfcQq/FBrahwDEW9kI2g+owwe4//A28OJlHKpdBkM5jmIqRtHvycxtSbONpQBJROk8yp0kxl267VljofTwEu3ztcNwO5npWl8gpjgZfKJUkyPZTvZ1HPmiSyI1FPNM9XdAwf457G9rtOJ8xUbvdZK+zza8CrmOO6Xn4dMy48cWEXlfhsIKkvwR0VxH3NlAdlHAWB7E6uBPtZCsT490OZigud9QPMd17Godqf4+xwUVkeaDoUMvgfPsmvBL/G7S33APyj1LDDI9qqd75/LrsQuMhZktF3H3rLXji2Rexzn0HD4veEDft2ILzzQEafRaYoX43DyzapWRDOiszNIBL/5TsYniEazHON4bCxAHhtwiNJx5A86kvAukitu25AxePv4KxiSzaGwOUdh3A62+8iFScxo4f/1kMJmcVsNVVrHLGvIqGwPpGFw8++CyGw6zRWXkR6NAhQDfE6HgWR28+YN0tl8UC6M0d1+Od1nmaZ4/mC1rpOMyeMIbFnDrDSxZQmWISsjHBpbQujp5MOxnZ5HhGGScYR2W2Scb+4TPppBL86Ylv4mxQR2vQ0d6EyXl8rwbNFlLZNELGKcRDFBmE9JkHMX9pw4n7KIzsigdNw0HKI3hMMceGXVZK9GIyoHLChzmV0DhTE4UmC7OKIJ3ZTGhsKlFRoTBLxcZwff6sQYVuAelYSCZk5IFtF7KnyqqoOB8vL/CSPYh7j6VVcaJNIxDYH6/DkCWK6LLO5NEx0TxRxO8rrCa4g0k7EWfB4XYh/LKCoUgukC7FDk+bjoymzNp3bX/izTcNmjNIyIqoaWpSahx4sF2z86diPecSF02FT9GjFVub0rqMK87nrAi6gtij7kW4u00tOnRiYyj5XQgnF5uUTJjs94bccZCkQosWRd9qAjBSBxfuXgDLz5DZRKQKc2fH109IzajTtHwx+FdkEEdasCLOQ8pcE8qlUX2uzXYHmTyvpTQKhTHBphvrG9p78b6jop9uAdqZBYn0NXn5jg0lvOx3O7KdZ5Gj6JmvJ828l67F/PLe4OGp/SGFwWRTOVU6F+EyYeW5lqJD8iya3T62zE4bDBvm0OoHaDeqyp+Z3jGB1uVVzM9O4ezlBRTHCtgxtxUvHX8RI0EKl9aWjAbOXSxZdBQvd6pgYMDuT/xXnIjobZaWmJHX12bv4a7rmI7l/JrLbhEs5pxA/DUslqTbG2lC4T1N4oKPCnFFQIc981quo+sbHM8mmq4bnPBCdDiZaClOGIxkK0uqVDGRIas1eJswmLeOcYQC3yT77/F+g0Gv/dUkPagj6W1g2FtDqruOYLCEuLeCeFDDhd4RPJv8ipbHgwEX6j10eBDEATJxA6Ods9hVuw+7k5fR6mWRvuk/47XVIv707z+Ld//gj6OXLSEJOujHRYDEAdGVudhnqFWIfL+P73z72/DU889ihdTgAXB4yzSutIaoDyIkTGjUojhEPkghxw6DByydiLkEF4zIhX+ADN+fVKCY1EEQ4vy9n0L7wW/rUN37pjtQf/IpjKQCNFFA4c678NrLz2IYZVD+wR9BPL/VogAozkvTBK6Pc2cvIYpG8c0Hn0WSZGVExxtH0AJzPDLA7XfeiFzenEkJ0JHuKazaTS62KLZdzKZbr49bZFdJLrqqjpldGq7utS28sVlA7B/CZio8ISELMk+ug8z0nlh4GScdUTvTwB+9ej/OBw00hx0knBIjC/FlZ8J9BsPEyIMutVto/c1nsG25hVava2O9iAi22OFBrohnt8xQ4qW78FhQ7TATT9l2tGqLaWxoU4WWuz7t0ynQtaB2rKfNxDxH2DC/LCsO3j1YsJR2oDZ1eOqyJwiYk4ZRxD2k5idF3/1xiSzBneP62z7CZa+IQmvTiVfZq31xeRx+IpKGQpb4pBwztpouvEZ5JemAHXk6opFjGdU6YRuHb3PnRucAR0HmTV2Qe691+R7Ptv82jY5nyPHvKOgU9OQ8u8iJ5+uigp2mjrxmfUiUFZZrvmpa+Aujc7oGFeNrolEVIaIThOQYg8BDkZNtoegcoSN0qHXhPZsv6HUL8kyn5E3WabVBCrgaKcGfNpW36IvH6yOd0SRQqWyoYFIDZPCf7UBKI6PYqFYlTL3n7nfikUcexZbZLWg0m9gyN4eLly6q0FTrdRQLeYyMlNBtNbC6ctUcmXtd5PIlRQnQRZmTI6dw2/VFyGUjKfaNGWeGq2ZNw6aRjQIPVpIMRvCOd70HL714XN5+01MjWGk3MVucxFpjAwvVOraPTSBXKCMYdnD69HEcuuVWtLtt+fwdf/HbGAZpWToRYwiLGYRtZjNVsc5p+RO/g146j4QkHo16ds+rNfXTFgWumlBsgpH9Ph3KnRu2n1B8TLY+Vff5mqY5FnuMnwUfp9eh6NHipwl/SLHPBoXBgMx9cdkx1MXE3JWK1GXiS1N5E87LiPFGmjOnPBY8XccuO8o3KdIjUhYgsgDh7Y1/SOLcBNBvYzhYRbqziJhWDb2LSAYruDjchd9+6AP4kbu2ohu2kGVmyrAEhFWEcRHdFJXvVSBpINtawvzMrdi7czc+8fG/wb987X78xC/9FoblMpJhBsOggXCYxpA4OeGTOIU2I1fDHt5920GcOrWEK70eDk7PYKmdoNEPMSBGR5dR7jyCEDntXmL5w41EASZKBQziCNX+AEvVBi4sL2PYZnRABoOvfgnbzp1ELRNh/w23ovfCK8qV6TKb5LY7cOH4i2imsojf892oT08hHpga2gwMyZSirUoR33r4eWDIPAt2QgHilNmQzM1NYN/BHdahy2eLKY42cgpycVGj1onb2MkC4G20jT3FrolqXKP4GbnMIEDr7q1r4O9NZ7jUN82LFqmCxHi4G3SmlEyfkMkQpijBH7/2AM4kVbSTvrzjOVGKGq1DlHsqerUlGGk20furz2JqrYkOE0idXkNghlv0mbebXbiCFARxaQZ3cBcPRh9tzAudugf+M9h0GjYWkdEtXV1VceJN48dt/988cP1CW1brDkqxA95ns9iUYZe8sQmvX8Rvajkc8YHTE29kW1rb1CQXZKfr1te8XsdNMCos7r/Z/Sq+wEEPVuX4eZujsX0bpwQSF2yP52G6fwUn2Hc62MaooNd2LJwmBijkS5tRELxObLFPKMdwdOklnL+WFzd6g0y+FVLKO32YmWnaAtkXR/NOswmK30uIks+JxUUU8zCUl1WGOhVBpsYO88XbmEUpLfhlc+NhMu2WbFEt7QkPNheVwHtAUFlA+JmFlTYueXNxTqW1lK/X2ipi7KBnZrfIep9TIplkkzOzGAy6KOZzuHr1kvaxURgr+2hialrPkxPM9deTqfZtimZR5HvNic9gvkhfKUmXEmHYS/DWt9+Dl068jrnxHYqEnprfhvUrSzh57iTmt8/JfWHr7BymZrbipVeOYbI4gnbtMrLZALktW7Bz/iCOvfC4QtsKI0VU1yuy6LpQrQCf+10CjtLOGeXTWIDKsed1xnvhOi8yZao4Y1fFkfi9oetauR8htMWGUXeBI9ZocnTkF02kNPhkkeJ1wKLi7mO5I6shMEaZ9nacZiycy4nPgHSOHnKkmtvkvfkcnXZLyJ0mQtakUCJb+bkN1v4iCbLTCJEHehtApw50rqIXrmOj3sF3/NE0Xusdxs++bTtum2yiQ/8rWuhzBNbWom1G7Ok8SoMBxsYGuGnf7VLd/sXf/wWeO3YOH/4Pv484oe1CWpqaOKH5Hw85O8h5MNAm/+6bdmFluYsol8ZaK0YlSEu8hyHzumvYO1bEtgJhnT6ubNRwqdbDctOcoJn5Ugj5tQEGgzb6SQ+t+z6HXVfWsB5mcHDfIfRPnkQu6aOeSdA7chMqp86iHmUxuOcdqI2U0I85SsprGhFtapIBlq5eRbedoNUKsFGzCzJKJZiZncC+Azt1jSjdkzRLRBYr7LIWrj8EhevLx86gLy1InaqZFz5DvawDdmQFHQbm/MuixGIibQx3MBlqAyIVo7xGXDfxhAlyimIW+wGdVIw/fO0bOJ1URF4IOMHoMQzeUiRxn2FxMYrrFeT+x9dRWK2iS4KDy4qw523iRftDCxMzCrRlOxeAolbokGCR5QUo+x5SoAc9S7dz4lMrsuZxJIqsdmh2MHu2k9UJu7g1QehmsKLN79Vim++382myHYRTFF+ntuej+NRKvzS30DhjC/LvFLXsbPp98dTkoMwN8+iyQDQ3PbkgJm+8aSI26i1IQzcBHP8qn+Ni21zILVnT4dUqzMak8o9pjt0OPpXwkp5ezgF608HZCh8PZS9EFQ1VvmTcezitjXPn5gTKxbVX+vPpi8nnIs/5vhgDzlTtBkPa/lDyZbffIsdVpqbcU7gdBz8nOv+K+luwfYx93iwaPU26ZGcxo8d2PcZi87lJ2h+mzWSUv3NictrEnbQdUrSAxXjzXuNEwwM9n8+qiBRHxxW1POx30Gs3kM+l5TFGNiWnEu5GN4uImw7pvjE2ZvHSvPf4vIx4wfcgj4TBhmRkBjl04wQHDu9BdbWB4uQWlEoR3jh1Bnfc/VYce/k5JMMsBt0Kqt0AW8dHFYnMXJhmp41SoYQra1dQWzyJ0antqFUaKJXyaJIA0W0iuWE/rn70x+Q7RvhLERluYU45Od9nXo9WwG168DR5HzDHT0cFgPeYa5I4mag5NdqYaasUHmj3Cwu1PrvNoDIPmVoR8SQLFjll+diy0bFgCZMZiuGdGowbz6bXMSo9XZbFMm2wL5wrc9C/+gdJlC0C4TySVB/JsIrVfgc/99oP4uF/fBrNdl+wVSlo4jd+YB9GwmWkBBkAmSSHJAL6Aemh4jFgrjnE7pv2YteeHbj3n+7Fp+79DC6vrOEj//WPkC8XMAhLaFcr6NLenW9JbFGhnXigw+9te3ZgvJzg+QXCOmXsnc5jfqqAtaV1nLu6ivXWQLYkPEPLPG27LWVfk55pfmuhdgrk0Idf/DK2rSyhkslh/9ZtSM6c16HVz6TQm9uPxbUF1KIsgnvuQWu0hP6Axn1MdqNQMMIbJ48ryvXmm25DKirisUdfQJzKYs+RfUhnSefsKQpVp7mQpoxuLtnx6zMypofRaL1bL21XrPv0kI+ETGKEcHKhDsQOVMXNWjqqm2A4obDjJFxmhYRTi6jNKSCfJR3ctDPCVaMYf3zyQZzor8kmhgQ3ir2YoMcpkr+XsCJNOoorK4j+9guY6MXyzpKVj7peE39uKshp2++0O3p9IZ8H4TEbktkF6uB3By9vbsbqitki+qtzSLASYsVFnm9+T+UKh6i3FrTlhgfbh8jh2nZY7NbUccUGVdlE4OJl3UTEn2UxsIhXn0Z6XcS1Y4uxMzPRqycLGKVW8Juz7pCpIB+LB73L0TDIyQK8OA15CrZPyKTFjrGxjFasm32ThXON6eUnJ32fHMNtAWsFy6ZcHkaijbspyV6r7Xi02M6kzWTVLX03sVqXAWIEBCvE6i4dk46Pp4wZuUqbRZB2IfmyHco6CM1glL+fz2VyYkJGmQ2avIYh8grxMkdrdrIGJ5L+TMEmfx6o11kQ6O7AqSXrTFHMjog5Q8Uioa0+MrmCKerDCGsbFR14Bg92USyX0W01EfPe67awvraCqclx6XH4uputliBK0WyFPZklkxU/W2L7vBzZA9GypsAGNoPi6AQmxyZx4dIljE3NYXpsKyqry5ifm8HltatY27iKufwUNrpNpMsjyGdTuLywgsM334TXX38eB+e2YZAaQ7u7givnL+o84ARL2j5jN/I//T6ce9vNGGiCs10tITKyxXS487PR5GC7fnOpcFHYbHnY+PAe8teTZBF0azCvOy3/3bVlnmOhs3uxvZv2lc5PTwt8MS3N+kXnFe8jVTDawxMWM7cN/T2bdz5PfZ+LS5erQAZ0aQ6ZnqrHHgg653OlADRIzv/7BLky4uwWBLkp1IYhvlqfxb8/tQtvLU7i3j++V3oYfsozWMRDf/KzGI0IB/ABI4RZdp/0rxpitdbCg5/9Z+w/sAtH99+KWq2Kv/zYf8fXv/YQDt3+ZrznR34A4UAcKdEQmbFQa/dQl+NnjAEDxnox3nPzIUxOTGO1WseLp15Gi+ysYYRcmrTcEGtrK1recfmtiu06L6nCHWe8VBhB+3/8M0aXF7GSL+DgzBQy56+YY3OYwtW5nejX1rAapnHzh/8X1AsZJMO8s1of4MEHH0JlvYKbbzqK6S1zWFxbR609lFBUewZSYdUts7O0Q1YdqVPs+wLju3JvWeKFXx4f16JbXbqZsRgLjK645hptkIYrOGmDx9JiPpmwkiQATi38HlKmcywyrih1oxh/duZRHOsso80sCjrCivYbIBE9dqgCw2Eyc+UKsn/zBUzogA1k3UHFNC9EY3KRNTZEhlnnYiW5fJXQFoAs6OrG3MKelhP8xxb9hsea9bz90fSi12EaDztIPePI3kebIiwcykSY5lum99QVMkE7zubEK41t6nAiSC9EdHsQQkJiFXF/JVWyC+ei4t/pRWwxbZYulrFiOxfZagi7tymUr0ZduZIUTeFuHWeIbdvmsbK8qgNfcJGD4RQMpt2KeXv5mAHBX067oFrpRJaexswpq9+z6YWTB7/fcPq+JVYyKZHTSMZNCo7Nqhue7xufc8amQHMt4M8aK4l09G6v4/JeaPGTRavD/UtJUxgPD14DEnJmrNjQr077Cyn0jeRgO7FrXm5+X9nr00rfHBlkhS9Gkh1g8llz09LExJSmtxop9TEnrlgBeIcPHsTFC+cwUi4hV8xifXUZ7UYNE2MjWFledLTcgZ5fPs9m2QSb9Nga9DrKovGogm9kzFPLFO6pbA6F/ITseiZnJhSUNzmxFc+++ILg+N279iDJ57B0/gLGSqNoxUPUWi0cPXhEz+X222/GI499E6kwxvmFS9i+bRemxot48eVjyNH9gGdSu4n0//6TuHB4j5GZUnQrNqhKhUUOQRa8pwwW3jMuB4iL+G67bZAomxzHINPCnUQc3Ud2FsacGnP0NrNCJecqfk5sQPIF2xu66dwcs0MxhY3m7u8/nhHu3nOLIXXdDgAAIABJREFUfjVPmhJZpC2YT12lE18aBGoR51yxyMeM5qj9Mz+fBLk5nE724VR0I55ey+LzyyPoYIJrYtzUHuALn/wawqCgi/7u3SHu+50fRiroYMDDcdhDMAhl48CAqgc+/08ojE3h8IHD2Ld3Lz7/hfvwL5/+Fzz93PP4d7/ze9iyaw7tDnNHIjn/UvLPypguj2uRTzv5fCZlupt0gq2Nq8jWN9CuncGAe5Egi0F6ArXsJIaFrRgvjaE4XsZEaRwpRo/26IvFvJYY5/7oT1FYWcJqtoQbR0cRXV4UxMcic35uFzK1Cpazadz+v/4yNghHxRlBRp+571+wvlHBzUffhEOHbpAtOCe54vgMN+moV1uaQtqdnm4CFXypni1iWR25LOZ94bEDRg7KUha7ICln8qizlxRkZ0qnJT8Pffe/OTFoDyMlPycf08XIjy1NLY5NFZxiMhJkmu0MOfZ/cuZRvNReVIEhRMbOiVRzcPIhXNMbICZb7fwFFP7288h2rRPn9cnMF4OwnEeXg/U4IZmalbsY3iSG26srFgGEFb+/CY9Ze2QFw3tnbToXa8nrNigqsubF5dX8VngsRc+zsezesfdL2gsVGMcWI/tF0ICbHn3mi9tF8LAziMl7PhmjRhRNFRKjJYvlJuq0uQJYUTNo0XuL6Vm7fB8fxSybDS2WM5oEaQej4mpcYJeUaTe/FRmDGViwbNryBcKgO/6sWG+bMKIRKHSguM+GYr7Nx9JEbY/DLpbXgREfDIpWoVRXbNRsva+e2OBsYHjwcQLj52sRDCmJIbkD8UFrntKtudHRtn3jIGcC7TecnolF1h2Kk5NTqFSqRmjg72Azlc5gbstW1OuMNY6wuLKEnTt2S1PFe6par4nuzgYgl2NaJnVaPe0bbc9kkA9/VnRnJWwaU1V2MYTyuNwPaXrJZpZCzazZX7HARWkUchMYGSshm0thZmYnao0uKpVVTIxOYOHKFezYtQNPPv0kZibmEGUZjZHgrjffgtfPn8XM5CTGi+N45eWXkR8PsbHeQRzz94SoNrirHjDJD7W/+XW0pqYQ6zoyd3bRx3lI81zSFEzBgVv4u2ZMhcQROHQZ6Y22iUUTPOEovhMsBnzfebi7Bk77EhdM55szFXgW3SzZveyP3ELfFnfuGrHETJum7P7WVOoFwa5h02M5NwSj41vkiMSlin46/kNJs3QEv/PAHI7t/l68gTH0qZgHA6eAkXYHYwsVPPONlzAg4yHu45ffuxsfunMc3WSAXCbESGEEhdK44gq+8eA3ceGN13HoyFHceGivWC9/99cfx+e++SDqC1fx0JPfwsTcrKxLzp8+h4tLq4Kl4oC+Q1ygprB1dh6V5QWML34Be4MXMTbWQS4cylKBupTGoIirS1nkZ96N1MHvRDwyC3D60Xa9Td9hZcy/8JsfQXq9ikp+HPuKGWSuLmMYRmiHwOnJbcg1a1gv5XHjh34Wy4Q9Oh088KWvY3VtGUdvvRU333onavU6VpYXMDe3B3EqhyCToFWnPxlkCrl5M/LCYCZLr6u/p6UFqwTXw+z+iFeakpbwHq0fqAexi4UXQ4EXvBuHyVYTyUTaBbOEsccwNhlhMPvv0BUUozaz0HD/LNpyOgTjVv5u+Xk8vHxSzgwsLGKIkIggT68UMty1RFlEp8+h9PHPIdP1eg/Dcjf/UPHrcl3UAYkuygJDrYyFUxl1mHssQiMdDHkR+9QEzz6j4NJ1Z1pA603w0bDuIHcHOn+3YfemJWHXbX5gtlvhzzPm2qZGu+FMtGkFSsI+FwJmlHFHBBDs5VXdrqApEMtNSE70Z+JCY5xp7HfUczO8NDahdCQqiva+WYwAJyO3INXnazqY612RjZnmND2OpWaTnCMMyP3C9hfX2HQGTeg6cVOWh7xsgjKFPw9dOeA6iw+LlLC0TL985+shRs8djQS+2kmZWlyx4GEkOIuHHYuFsVL5WQxQLBYUbaz9I2PPXa6KR/54INLLjNMrnwdZYyq2YWpTsCoKPiMhGi3BXqTr81ri705lAvS7fbSadFouojRSxsrqqsg0nCgIzbE31y5TkCA0hSWJsewIq7LAUukv4SBpvtzP8DoLEhT0/LvIZEtyg56cncGgH2Lb/CzOnT2Do0fvQb3eQqO1jotXF7B9nhPUG5icGEGIAloNxgM0sXv3LqzUN3T/7N62B6ePP4OkN8TUtq24cuWScpv42be7FcSrTSx89Q+UuTXUvW9hcnZdGkTsYVI5HDtNHw8anhe6F+k7yFRQJ1hW0eEEIhjLzCq9TkYppJziRLJJENGrzKdWKmrCaM6yiyEEy/OL96Vr0DbdBFRfbOJSLo2LVjBGKOUittC3x3I+i7Y4NYJJ7aWfTO5dfjd+7eN9vP9//mG8kGpjLSoC6RipXlrhUNuGMS587SksXaoYHh2H+K49fdyzo4xt81tw08H92LdrTDfM68dO4zP/+DHsP3IIh44cxpEDB3H/V7+Of/jUP+LpZ76FQmEcJ984KUuR5469gr0Hj2B8ahSXjl3A46+8iLgQ4OjOvRi+8Ckcnb8fQWYNkTCwDLpcljHSlRnIcQb9eBQnn8/izg/9Jc6nZnDx0iWsraxj2+x2lEan8OpvfBhRtYfW+BbMhTFyi8uC5/pBgNfm5pCrrWO1MIUruw6hk83g4slXUKuv48ZbjuKuO+4RDHOVENt6Ezt3H8bqxhqmpiaQSduoSezYAquygkJ4QDFDnKl7xF/ZNeniSXEaMGYGKa0mEqQMTbGZ6kA4Bsv+hEv7XFrOvtwzyXWZ6ZbC5W2CYfEQY8zBZKbyN8hM7DP+O8PlLPCxpefw8MZpdGP7/QIweB5qLA+RJl4eZYETr2P0E19Egc7RvBl5YTuVuS2yOTI7Bbs7SG0JzwvPunZLAiSLjPAS9xJd8y7StW/dFg9Rs/73+hAe0obn+AN88+B104f5f9khzt8hkZ1nI7mUUe0dTWZl+yKR9WxitF2S+U55dbtMOTUFub2L26Fsil7dZGGCPuuQeaNpAet0PBLmWYdghUCLcK/MNxjrGvxnOyZjVZmthjGdTMtiU5t93rIXGdqOjJ229xMzB2qngPekCyGPPNCNNEBxq9fkWBF2C/YBvbAMJ7c9jz0X/g7tutzCmVCv7TMtgZUQ2ejoqKAxLtu5Z2FkMacZm7YG2n/wMQlF8TWUiiU5JigAwUGDfK8thTKnz5I7lm7XIpo5cdjhSpg5hXyxgMuXLmPL7Kz0Llu3bcX6xrpQkna9YsQG7oz0XgwxUi7reeWLI/oMWPwIz/V6HU0wZMIpwjlIKfRL+8k2YZw8SqUxZHJFNBtk0fYxMVFCuTCNLXNTePiRJ7Bj72HBcnxeY+USvv30U7j7rnfgW9++H5OTs5iZHsOps+fx9rd9Hx78yseRzc1iZXUNIyMZlCaKXFBjtbKEKJvG8j/9R6SSgmjRmprZ6PGsGB0xGyC3o5R5jPt8CNuZLyEbM5sKOX1oShHhw3aRMRNmna5ME7yzoTLnMMnwUZBhKG1z6JjRsWwZ7XLNCFMwl9ybDV62YqVZW4QEY1fajlJngmsQfSyEEAbq8gmJcqrl8x35wF8mtVRBFir5/gA//9v/Fl9YrmCQTyHNiBTipoMObssWcf9f34cus4SRRj6p410zAcbRxJBiFDWSWaSSCvKrr+DAkcPYf/gwDh0+hFxmDH/2u/8R/Rcfxc2TGfzk738ay3M7UQo7OP6F/4SzJ1/E3u/5VYzuuRthNo+p6ilsPP8RFMbPSLnfRwFxiuZ1sTx7ZCbJXzkYU1DYuZdmMfJv/gueWQlw/NR5XF1aAyPo3vvEQ4iCPvpzOzDWaaG4uqpdQa+f4Nj2bRivtHCuNI4r+w7i9BsnsLF6BfsOHMAdd70Du7bO48rlK1hcXcbiBgWcBUxOFDE9Obnp2MtOgnYWnC64YOXByQgCLupSIUN4yGFnKBc/36HCvYJBjLhLOwYGG1lXQO0CdyMyGIxSyBTzFiTkRJSbuhjtZmwHI22MCg9hsch5krHY2ddYhNLZEP+89iq+vPwquszG0MHuhHXao4RIkx4Z5ZB67RRGPvEFZPy+3LG3LPUxxshoWVnmcnB1MJAMHR2DTGQAZ8HPxeow7qq71OUpmyGLL7ar+Jptv99ZeAiMgW7/P1qvz7D3Nvfq6lwHxc7KB2Q5Nb9Bdc5T3Cv53Y7LoCkWOT/924RJMsLmYt5NWL7r9ywwi7m2584DlYcVKbGy+mCX6YgFmyI+NzU5dN39rEFjftHuITYjK5jDw/UGjL7D5cHJx+Fk4OEyP5WZYNCaEO5SrPu0QiMCCNlilB6oyBotWQeI85ASCuI6VNKr+T744DEu468RC/51Po5nwhl8aLHgPphNZ5pgOTtMjTxg14IyTAbmnkzLF04nfF0sQNMTM+jTDJe7BME7vP7MpbrZaKBcZP5J1/YtuRyajTpKdJ7odlAemxSkyQJjmhFCn2wCGWGQRrvVkesEp7Z8sYhUqoAbjtyCaqOHYjGH9bUqfcORxIxVqGuiGinlcWlxGWG2iLnZSTRW19BHHrmpApobDQwaVUxPFFCrd1AYyWJ1ZQNvevNd+NaTjxghguLU1BBXb9qOxm/+lAg21OjpJHYporz//QRskKPtK20Jb9DppjO7c6oQfOX2h1acrvmRcf/BPQ7vV+1YdD+QuWm7HsHOFNk6iyav9RI12f1Oc3iwz1QED4d8sNBsQmKi7zv4XPeGEW403bB4sWm6+xf+NnmqPop0TFAsQTlXwwc/+kF8ZaGDKKihHaXJVEc07OPNURr/9N+/JLEf4aL8sIH3bkmQR9u64ThGByGal57CgZ0TOLr/RpRoqfDlBzF38qxU9nf/+D586clVvOvPPwbke3j0L38R4cwOdK+cxHf/2v+DJCjj0mMfwa6xx+Q4GgY14YRDkJHBRXwOfRpxhj0EPRY0OqeW8MjTe/HN9tsxCCbQobAv6uBHnrifuk4EO/chvbaO0fU1IujoJiGObZnCeKOHKyOzWJ3YiVNnTyAai3DDPXfg9kN34vLSZSytrGBhZQ29kDkyhEjaiJJIHm2Gf4eyuuDFyxwLqpkD50Umq5l0hNawg2ijhWytiy4LDDno6RAp4p+EdASjAYkmD4q+AmRGiiowhAs1tbgJhqWBZ/RmgVGXYwLNTIbfS7YRRIZgIUpFCR7sXcInzj+N3rAnkaR17jYBcMThzyepLFLHTmLik19GRMdSOQW7E1iFxsLCLMNGl7tZ5WvvYpHFgssEGZHtQt0LBVvW2fNwUWSwi/W1fZU9vmAjR521I9+LC70lvevAdDjxNTmMWsrzIXJUlrsi6BSrbs+hY1NwnWFXRgU2e3uKzUiGcAJSZaVwH+FZf1zimwCWTY0d3M5qXlCgsWXMhZjkWntOmu6DwPYVLXbEPNiMicbnSriHh6RfOGtp64qnpkHVRL5+i3dmETMjUE48DgN3GDx1Jz7jxA5g715guykVGtfdWlH1Ajj3WXK5rUOIhcc+P/qnWRdK+CqrEC5CT3wOZJPxa/xvLvWNLHHts+F7QncJn8PjWWT8fn6bF7aKBMAlfKGETodFuqzpiw0aSQVLV1cxOTmGhasLmJ6eFBwmYNPtlvg6WHy8b1whlzddDRI0O2ZgKSd1vZ+J4BtFWPC+0qRkUuFCoSQvMMoj6s02Dh85JHTjyuJlpKIy2r0qMpmSLf7Lk0i6G1iprGL/jXdhbeENdGpreMs7vgtXz5xHUIhw/PRJbJ+eQm3jCsa2bselK8socBdFW6ZWA0vvfws6P/w9us6GmnSdpZKbFCzJ0+8erxFK1Hh4bZ6Ny2avbx+qkSXMzMSxwZydkpg+Fugn01S+f7xeFfNBl29rSnivKjyME4ygX3tc3TtOOyZpgfY69nmbowXt+J2mze9wnABTT0bJmyGCH/2NjyXPLQ1xbkDFPSmvHWyfzuCWD74fz3UGotdZDDEXwh28BQV8+mP3IeCyPQgwl9QxV72EpNdUFnzcLWD/fAs7w8uYOnsZt9UaKHCEE7k6Qi/Tx+3fux8fezHExSPvwfhEGd/53XdhX6aG04/9NfJZYO/UYwjydVPxc7QdphFLcEkjfU4KNME0PU2zO4H6ygC99S3444d24/UhxVE8uDP45Y1v6UVm9x5CsrCEieo6Bqk0Wtk8zhYLyPRa2EjP41KyVR/SMOrhyDuPID09jcWVBVxeXEaT1OVgRPsfhfGIUWemjMYcs+rOzkmmh4S+Ah4QMecu5BsdYdEDso5Ci7EV9ZYfNGOPqZ51bCmZP7ITzWWQLuQcJMUdDCEwowszdIxUZRYVTinGGLMwMlKXuYMRo0wYd4CnkiX8+amHZRseSLtiF698s6h3iBJ5ImVfeR3jn/wSIt2fBsPYgs9oicL0aTPiuPq0DFHHrwITaOzXUldwEhX8ZFuZRYjXu1gnxJvdiocdQgZVWUdv08WmCIy/VyaU1+xkzBDRhYQ5l1/zMXMsLH7V+SiZisb8wQxes8c3PJvvn30euj/ZuWlKsKWmlu+baZH0abJlvzfF9DsU+3ljz9iNCUzPzGBlZcVpdbhEt/0ciyMPZ/7x9i/WxtrtbDeuFVm/e+HhqUlKN7HL+nFdpcFtRltW2XdaHS+qFA1dAWJGejCYyrzItHdxokn+rLnlcqdHW5o+8ioA3c3DR121CqU1AHxsvgZf3P0kRkqyx+kt/M35vCmtkgzEtBhe65UqyuUxQWXq9KMIlY0adu/ei5WlBYyMj2BxcUHFst6oYXJ8QtNKhpRnl1NEaM681gy2VPYJ8RUx3nqOGGAuEnzvqK3hZ0zndsJpCHKY3TKHG/btwIsvHUOl1kCz28L+/beg2qqgWC7i4vlzKGTKatwmp6awUakjHrZQLG7RYn4yk0Z9kGDL9h2onj2GC8sryEyOIx60EMZkr+UU7vXqW7ei/d3vthtK3mJG4FBjwgnQiV61lPf+bWwuyQhTvLxNtwY50ziY13uApFIFiqVrAklNP35Csr0I78+0S69ko2TMSFe4RD5zNFxXQOzmd0XGsQNZfKKCOTjoGnBaHJ894yiEbhdqk43Og/f9/J8nw14K36qGqOemEcQ9xKkU3vvW7Wge2o+LUREBWqYrQYRSu4GxC4t46psnTd3XH2JkYwEj1VXkdDikUA428IvBS9jdrEkpjjiNJNUF+il0szF23TCBc/0BHim8CxcnZzExWMWW4CJuiR7Ce968A5cWX8H03gL6eXb0TaSGeXR5mKnxNkM6Uj3jdgatxZyUsaQxf+H5nfjnM9vQTY3IsO0jHdo2ZFDcfwS9c1cw06zI5qYzPYlLLbP1XwnGsB7OgdJKbtYHqTZqxQJy2wu4TA5+lhkyZKAYNKgxMzQdhTzH+Dx0XbPvA3KcYAZtjPR7KHC/wu/PZtChS2o2K8onKwUvLHaJ0sIQXtA0wv0QOaQRSqNlMUPYFZr438SVElvyGiVbTLbosvaUmzX3M0q9JIymfUyAlzIV/P6rX5cYVBCZdhgsAFrVA3RzzRSQfuE1TH7yK+bnpu7ITQAs8M7iRTsh3cyEYzhdkr9vhpNSIjsAbtgnhNFxgV42ol+vUje1udGL1WHp8PvX4Vp2YJmymFMSpybTMdhh7i1eOEltsl38Gl+WLzY52MHIwurEjE4fYZOc7WvEDmMxG5rIkbsEsp5k++/da13h4+8VJOVkDCb6tELJG0+aF+fxZAt0ozazkx8ZHcXS0pIre+Z64IWgXglP6IeTqzlDGFHAY9+aAlxCpzQt+p0Wb8Cfk97H2dioyPPac1CHPxiE2jnWnrn02nvM72VhIURG6IpsK37O8jhLSFtvyw6H7w3fI+5mrLBatg3NI7kr1OtxvnGyCBoMNaXwOTLkbmVlzXZB2iFFckuu1mr6ej5PWnQfqaCPjco6pqYnUW/WUS6XUKtUVdAmp8jquqqpRYwruk4MeiiVSmKZ0lXAOm1eX4QJrWHhc+92+B5lUSyPIKSJZWkKtVodwbCOUmES6VyE/Qf349w57mqBwkgGly4sYtvMLC4vnEeukEG5MIbllWWUxwpYuLSC7bu2oFEbYjSXQSrTRrMZoB91MD+zHafPnUQmymFjvYKrv/U+4Oht2oFSIqA643z5FAfR7SDMW5aPfS4Ww+0nfQkgea1xoU6haMbvRLiwZ5Lu0IqUKK2W8ZMdKetz4j0vViGbESftMHjbmbM6waYvFrxmrn2fNYKC1gkj0yqGk46bamRn4wq7NVLm86d7glfa/tv/QzIMQnQzwMbsXrQyBY1vvNk+/AvvwZOdPtaLRkUVSytJYz4FnLnvMSwvVPRGZZMIowsXMN7cwCDqYaTbxq8Gp7GdJpoWhAyE3KGQcRSjl7+Ku77vZnz+9RUMdm7HDVvrOBJVsNZrq4OY35MFJjo6nPkmEB5LybqEU9MAA54Z7QLaS2l5m/G47w0jLC1txX9+ZB4rqXkUkiY+3HwGcZjD+KEb0Tx1DjOdBrqkKu45gMXFVUFES5hAK5kVVbcfZhDFXXTDNBaiJhrMOumSRmtQUswFtrp/+7BlpxKkkGYKXhhjLJ1gPOlKW8JDokdtjzK1udijyI9qXZdZz4OT/hHsih1+ye5FM0aUQr5c1HtLgZS0Mfoem2YEmYlZRgcATjEsPvb3/G9jnoXIZ0KcK3TwH166TzsgXoQ8WDUBiH9vYUQBKZxPH8OWe78hqrcOMocPK/zImnodSwZzMfuEhdJEeaZ/sdGaBzULjDkbWycjOxZZxNi/WZj9nsWVMTeVGMXYDn7HsnI0WMeLdrDXtQW1bP+lD7Dn7CcJP/YbDdct6V2nbs7DFqMsYoWjjrOL12HuKZi88QfUmJj2w7LkbZKwacZwfnaXfDzPvDFIwzpU0Xxd/LA5M9hz4WKdEQA24Zk9uuiolji1uYfxIk0jhvB3UEzZM8hRlFzT4/DnlNHi4nT9170ozoqUF0B6Wri9zywYtiPjoWPiPBaMkZFRaW+6ZIkpbsIODzOv5HTCQ95pmjbhvWtWPeaGYt5sfJ2Epbg743NUwzBIsHvPPrz66msqcnyt/J10Rs7lMqjSrZgK+0xacODYKIsRKc6WrtmoN+RxpvdVgWvtzRgFvn6+jyaWNSiTPWJpZEpSiGy2iL17j+DorUfx0kvPolrpIp0OsFarYeHyebzpjrejUVtGbaOK8sQ46tUatk1N4tLFc8hkSXJYF/nh8FvehOeePIHZkTRqzSomx6cwQBVray35kzVrDczOjOHVP/l5DKOSzHmJ/Fi8sDVvPilV2SyEIFxz4ZlaKtqcPLT7NFaZhJSmgrRmUCxLCsVtuggLjJs2xb08Rlx6qvJwvK2LrlEWKFecCJM5cMxuQscEU0NMCDRtDQtfgyYhE2satd80bmSnCdajxIHNzqE7P5p0eaEMYjTTeWzM70Q3XUBAyXdSwX/6g5/Bp15fRSOTR8iEyICurQPsC9J4/K/+CYOgCAxSKCRdjF8+gVK/i2LcxfcnF3BP5zxCUUhDDFID2eCXJjvY8x0xRm+ieRYP2Rw6GWD1lQpKk9MoTOcwyPQwiJtAzG6kS6KkDuFgkMMwJO2Qk0saSSulhdmQ2HyQQ6ca4fe+uQsne/sxEXfwwdZLSFI5TB2+AbXjr2Oq31GBaN54B66cOYkkjLARzKMeTGFAaGmQ1nRQDxK0MymcCLjLoZVEWkwwTgB8z1OMwiXkRL1AEmMUHcylY2STHliOBowLzubQ5gTDcZR+Z6T4GVdVjrdavpGKmkmrqAiy4OFNzF6jcVZfkxOs5AIuByZiRLJF1bKgFLL8jdwTkDmW0tRC2wwxyUJgbSTGbx77HPpDWrZYR+yTDvleaPIiTPf0a5i77wEEvMZ0gdvBLUWvK6r+AJddDkWFDqfVYzpsmB0MrR+M6GUHuO02DAo0+MQW0hb+5HYaulCv27eY2tAueH2PmVuKI3AdW8bgGqfMd8mPVnSCzbhY23W756LNo4PqXOwyv0Z83jPduBMQlMmciwE7fKMoswC0SYNlFxdz0d9DjiI4F1rG58lDcHV5WYcotTAs1jyYC+zyOyRJ2LaG/5twhe1pvODTDm8fq23CO1/UKW7smVW9K1LWldKDynJqzA3CxRO495YMRdMLGQRpsKTBcjybfAFLM/JZKnK6e5k1kJ3L5nTNP5wg+d+cWDb3XsxmUhLmAJkcncHNZshskJx9jkgF9DXrKwyMNGdeA5VqA4ViSROTQSyJCkkhV0S9XjUWGIZot5o6zMlcy2ZykgLwtdMvTcVx0Af1TemQJAjuYcx3TdcBUzcLBa0XeBYNwzTyI5OYGt2KjY0VzO2YxvapnXj55eO48aYb8fi3n8HkVAbr613kI35OaaxWajrcy8UM8pksLl9exI1HD2PQTWG1XcPJE2dw+60HMFEq4+KJUxiUgMnSBNZrG9hYqaIRr6H+5T8zplec0bqAjSY/dxZ2XltS9rMJdLolGb9oGU+mnRmIeiHwgOJKHgC6Jl2UBD8rZ8tP00rqAFPKemEaq0Vjyx3ZOhz7TJ1tFdlsfJ90r+peclC1vK2M0Sa9DO2Y+BjeJFT7w8BgXzcZ2z1stj/aKx648zfYmtsCGDlslMawNj2OYVQ259ywiV/87Z/CN1bq6GUSxeFSqpgaBrirNIHP/sEnMQjplNxD2Kshuv9LKPdbuDlaxUd3Qr5lPGR1BMQ97H9fE1u+I6AdMOLsGOJ4Uod4BJrN0TreiHUxKa6DOobDDcTDGoZJFykdkDE6jQw6axGiOI0BrWHCjGxQSNf62qv78IdfH2JXJoVfKDXRjUJsueEoGq8ex9iA+fJA+7a3YOH143wVWA23oZGaNlx6GCFOBWhR6R+EuJDhRJDBgKJBrk0YqUy4hsvDIINS0MHusI7xsKN9BvS9tKoh3zSNmEs+HWhpFRhOLIljcxCX5WulLY1suZXJ7eKAaUPOLk8dq3WphMTUiwTObywiVTklN2lBZymz0qdpmSc+AAAgAElEQVT4kgWG+xkWovoI8Gsv3Yt20rGcB7cnEftDTDKjQcdPvYr5Lz5C8p2feN2YbJYf7Jq0I3CQFbF0xdqKsmywiNhSQ7KBTNTnl4JarBLaIdNO+PK1jscfoKYi9or+a/EG5lzNQ9Ss/W3kskIjaM0vFpW26hgvPjzMhSSx6Inmrffe4CRpdtxuRGttdwjbrskYXabrMX8oPobU9I4a6hlchCQpSOWlyYN2dGwUKyvLOjzYXVN7xG56fGIClUrF7VOM4knmFLUmnIxoS29hZvaHByZ/BwuAfM7cZKVC64SgPCTMg8vRVx1hwNOPCdGx0+d7Lq1D2iYyY7nZLsho9tYscHjifxNOpU7GrOKodLDnSo2RUaFtwc/XS+oyX6vXKImp5mA7Njl0uqC6Xnb8bp/Es5SplesbVRld0lWa7830zJQce3kttFpN+Y/VazVMToyj0WwIUqJjCJsffo1movVaA6UybZ66skqiw4CPPLDdFeGjBKOlMvpDogoBbr/tbqwuLonUdPDGt+Dq1Tdw8cJFbJ2fx8rqBjr9NrKEClPUvDUQZskSzWK0OIIgGGBtbRnVShtHj96Kk6dO4H3f/wF8++kHUMqUcPq15zE2O4fK8iLSxRyiYYTT/QUM/uWPzOeLBYZ2T0QNNA3atUl7KzUHLlPM8YHdxG7edu1m85rJpNPHkGnKHZZQBYeqcNLg++5zqNjs0Gnb04jlZaapjzeIUdZtP2qNGOUVnXbb/q7bt+8VEmMeaTwLvOeZn8gVeubc4GkRIyEfG+bRsfdSrQYMKVDk8ZsHbnoz6vtvFyV4mOpg79wojvzIu/BCvYuQKYySRSTID7vYUQ/x4Ke/oUkBSQvFq5eR/db9mBks4XcPzmJysGKitphwTg8HfqKJzLumkZl+HzJTd6J15QlkBy0MdehkBeUwO4Y+X8mwI7pgv99A2LuKYFhT8Fh1MUTYKym5sp+ktBjHgKysGJcub8fP/cMAN40E+LFSLBbcjhtvQeulV5AbdFT5a7fdgcUTJ9TNrIXb0ExNI4ppb0+IKqVJ4/GV8yoQvZCMLPLgYwRaUuaQCxPsLifYGrmsEi7LgwhdOZiGCJjkRwiAsJgc7/m6yA3IuCnGRI5k8Qiy4v5FUwc/SO4zAhUeHuaEB+SW7PQvWvTLaZmHgVnH5In/yk2ZRYjdOA9P8yvrlgP82sv3oo62FLu+yyF+HruJQZz5b7+GrZ9/CCFtebRw9umJTEBQ3p3BZsKbSDrga7FpR0aTyog39bRRHC0XxS+r5d8ljzgeZLbY5I1guywddZsLft8xe+EeO1HCN/ac/D7H6UgcQ4uQnREh7Ij28JcdhuaBZsWQBcvHDYemQeLX3L7D7yq8fEAZNS7LxHf/RsW1HBiDvyymQIvqakUx0japOXqpp2i7/YSrj5tmmuaN5cR0nqbqiq1BdlY49VrE/nMmnI6KzCKoPHrSyJ3FBw8dHuiamPT8jOLOCcGC6Ywir+coV2ZSgk3LJHjTHRhaEAvatAPQkzPsUDPhHzUvLJCmTDe90+YeRixIu/7JstTvdTRxFl1qRsiu4z+V6oZYbTSQ5L6Fjyv8Q2zNgiK8xdmL/ITNxopL8RitdsNQBZfsmXH0au9ZR+uoBEVsmd+uqGYV2GiI4tikbPUvnD+DdqOJIF1EOZNHs1lDZXUJI9NTek3U7dWqq5jfthOzs9M4f+EMWvUmbn7T3WhW26g1NtBlA9tuoDvoYHxuRgy0ZrWGN6ZjBP/loyYUTeUwJAv3OocJoQXSuhhj0/brtuRTKiR9A7lkV4aLIRFmdGnaGU5XFjbGNzsUzB1n06Ixm9mqM5MV2cMExrYrM7dzUUzcBGIwt4PFeQ746cTrrviz8l7k/sZIHGour3PfkK+awR0I3jJyODnTGze/HI7Y6nKzqLz9B4DRbcpAiYYdvPPdh1DfswurYYS++Om06R9ilHuGY2dx8rmTGCZlIK4hOvUcJl99Gr80n8Hbo3XZs7BYZUsD3PYrOSR3fBey238Ig6CL+uWHMDZsoheOmuEbbyCZug2QDFqaXgb9GuLBKuL+MlKdDmpXEoRJ3jjrCb1+OMrlZNC4cT6PD/xDHm+ZCvG+ItCJcth7823oPPss0qTPIoXKjTdi+cxpDLmAC7ahQRoycXF+OMMsTnXXcLzfEdwVcZwNcuiFORTCHg6NhpgvBMhS16IFdwY9fvCKOw4xYFdP12h2ruwAaBWSyunQZlERxuqmGFlz87DiAe+gG3b52tOw4BAGUKYDpxgrGqSIs2uVEpo7mGxk7DHZyViUNJfxTNDjwd/Px/jtE1/EEurGvPM0RK9+J2rHzvbxY5j/yuMKILODxg5QXfxyI7BlvtnDGHtMHYruBcJUA3X5otmyWIj1xOJEQZkt3aVjkjjPDisPf1kX5CYgB4uJBu2M+Uzpf40+6Q9/qZjd6G9nqFsy+8W2C2nyUJstzY0ya0waY/9pD+MKkHeJNqjJMdxkAmlWHqLjEtqQzYoxe6wA2d+zQeD04QsMD9VNXNuNJ36HwwIsiM8dNn6isgPAIEY/MbjBRtMMU0k3zwMnZLQ4g2sOzfo5wm3SHlH8xruEhcMKqkF13g2bTb45Kng2kyY2FV5LWPWFxe+8/I6JTYXlvXDBTAuWtDQpZpIaaDoh/MbDkjlN7MT5XEhw6dC8slRGtVoVKqBOnl9j1ESrI7YZJxhOKDYppWXjT62UBKSB7b/oXDEYUr9Cca/51hlHxZwlFLORoR1MGbt27cNqdRVRfgS3HL0bTzz6GKa2zsjO//yFs5iZ3S2nZp7zqaCLRpUEBAowJ9HpNBBlRtBuVdBu1ZCRAeQ4Wp2r2LlzhyDvhYtNdLtX0RPphmLIPs4cGUXqN38JQxJfMgW9VhPwmpiVH7anIpsfX4CI0J+mDhZTC/gbkJ6tc4bwH+83t99jK+cm2zTPIrp4cCMhv0C7xugbJmNK1+zI+FLQmX2dQktRkXn+u0LEroAQnaAuZyfE//Z+erYntV2kRZw4pqa1RHq84Mw9+5NTpZ34wyfO4o1+Dt0wj06QN5+x7/wQ6umSVbdhA7/y0Q/hgY11VLMh0siiF0aIej3M9ut46VOPIO5kuWZB2G8j/PaD+J/qr+Ln5gKk4h6iYQqpsSHe/pF9wHf9DOJwBsPqZQwaV5Qkx4LR4wHKYkh6K0VagzbQryLuN9EnVNZdQFBbRWuRF1gag4DVnPzslLjlSnG8lMb7Pz6Kd0zm8M7cAPUowtE734LGY08gzXjgIIWVPXtRX1xAP8hiNdiKdmoGHepLpOPJ4oHl44gzRVklpZIQhbiLN+0YxZZMgmzCnQ+dn3OCwoaZHHq0lGY3wUMhXdQUw/2On2CovSFkJnjM7V9kt62/4yhi3l68CdS4sNCr6LCAMJfDIFeyxGhmyRs+I+dk+1FCY8Yag9GTnWcZC1OcjvG7lx7CG71V7dlY0IwtYm69bD1kP/H4K5j/0mNyaZB1uOzvbWT2WTXUoaTTOUue1MXkMsFVUEhLtsXqJtYr2r1NaTIGdd5d/1+IzJnTmDNsn02DTVqasjb1MgaRiaLp9jiWYeG7e4O27DA3E0OxuDQhXcsxV8iA7m3buxil1zx7jGlm+wbrzGz/wYkrnTXre/7xaZl8aC5y+b8JnY6Pj0txLpdjQXcqIZvwlvY6zqfLAs3o9HDN84nPWQtX2fnThZh2+l3BXNK5yK6/r4LN60TkA96aPBx8IXEplfZe8bOwvYkJHY1A4GEZ0eIVM2B+XEbGIA3VJjNCfIozEDZv+zDun/T+u10OoVIdVs6wVVeUHAgs/phEAB020tMZ3X5yfAxLK6uYnZ0Vg4yQpXQYCqYbqlsvkhLrWJqCDl2sM2nN9CLjLke573RHp6DQXYPmsWaEEgvzosM1ob0sxsYmkA1H0Oo1sP3QDmzfthvnjp/CyvKK7dyKWbTbQ8TFALk4jWanjrg9xOzsKNZWVtAfJpic3obVlbMo5MZw+5uO4vnnXkWt39TuMxvXEGTnUdu4pIM5Uywi7HZx6p27kf3VX8Qw6HOTgCHxDdec6X7USoAmlpHbj6bkRMwQGRV2FlQz/2MinEK/CCWq5+IkRrkDzWBdlLQeK2sUcjeiOpq+uXjYztKp9l18ha5+TrObsRJixLjJ2Tl56PdavLXZRHH/YteeF/H6RlGNKM+zU2/dk/BDSgfAUn4WX7kU4+ELG+AZfm5kD8J3vR+93KiawExYx6/9zk/j01eXkATMkw4VM0yIbX8wxFP/+HU0W+xcImT76yje/2n8wc4+9nSXMSDzIzvA7R/Zi9wP/jL6yQx6ayeQ6reQZHkzj9lSVwKuPgakSw/aCPoNoNdEMqhi2F5A6/IJBDUu/kkpprYjrXjkrry2QvSvZvFDf1fCu8dKeEe2g5V0Bm+6661oP/KoRsdmGGJ1bh71yir6YR6r2IpWOCnzzSTp4sVGA6udZZTTEcZyAY7uGEOpXZeNRZ+WKuzMA4otgV4qiyRlXlw9MjuSSEl1Qx7SZFgR69akS9yVkFQKiTjH7OoJg1HwZ+p9HmtctmsZx8MvlzWRnxb9Zl4oJ2V+jys4uRz3IPSDS2vfkuXSn8VGFGaygTiexPhvVx/DsdYigv7Qfr/OCj4xzVWajAaPvYxtX3lC3kLaBemQdKp/d0YTFtu0hdHOyb4uZ2XqXgYkZ9ghpilHzEOD/GQP424mMRKvm2As6dNNF86t1ZaOdkiaCah1t7Z852Hp/JwcL5+/z4/+vIu8/b69Drs3WeBMCWRLTJUwZ2+hLs1BWPxe6yjNfp/4tsKbWIdESbbphwtlJklyP2GxA25t5UwLjSl0baejYu0KgQqD8yszJ2JvRcPFr3Xhmj5oeS+tBw9Jw9stZdAVweu80DQlDm3K2oTzHNnCYBCDNbxGwdTuZmxp8Q0GaxhkY1k5fo/kNTweHqRgVVRh7bm4j+F1H8vfjCmYtUZdMJcU4KIzc6IaYO/uPU5hHmFxcREjI2XMzMzgxInXNP3w82AXzkmFhYtTDt8Do0en0Wn3pcbnBEM4rUzxarNhhALn7WayATorcKpPY2JiGo1WgPxoHjMTEzjzxgVs3XEAO3bvwEPf+DK2bBmXar/aaGBqagxrrRpCRibPbUet2kIq6dr1kOG+aga16gKOHD6I14+fxNjsdvSGfZRywOLZlzGz6y5cvPAcZsZnsFGtoVur4PJHfhjRW+/BADRaZdaPCw6LY+RLRXOD2IRGHdSlnZhN/CIt6GolZMXG2wqrwaWmZ+K1r8mCiAiZiYLNXPaRsygyPRQZlw4a88SC64LO/L0hSYNzCOB9y52x9qcO+uV14W2YjIVmk7IRCLwcIkZw6m27kxRv+MgxSJIQrXQBi8EonrnUwGOZLbi4825czm5DI1PGTLaD7//f/i0eWNuQaDHiCE2RU9zB0TCHB//ya+jo8OmgVFvFB058GT+aXtRiiPz2mz48i+IP/RTi8ZsRNxeBXsXCzkImXRKfZXdEbntXE0zIAtSrK8K5u/EG2gsnEXUYXmZ88jBJoz0c2MJ8mEVnIY0f/dsy3jOexz25HlYyedx+511oP/qIRJLNVICV2V1obyyimypjI5lDKzWOIXU6QQUXuxXsnhzDWLqvcDL25PGAi9U0BhGLCKEvFg6yvziR8ObkPiKNPidRha/RFYE7GFYG+rlZTgpfo9GSOW0ROjNmGaEI26c66CtDIZZRkykss8PPrPxJfyZExuIg2nLascdSEOOlmKM+xZhfojRnQvzZ4rfwROMcQoWLuQtTx6wdvur2v/kMtt3/jDoYv6j1ViNewCfLbhIqrhvJPZZL6K7bbW1SfM0A0hUJ4b62Y9Fk4lyLvTjP61hodmpRBRYX66OM7cC0rt2Lx1UmXFHQda1r2u0UnMmjHstRo81MMETP+ZHxa7avsaogDYvTEfD3mYbFmGsSYLoixffCZ7tw4rJlvE0wflIQTu6LmguQMvjKic+cyNTnBvF3ewjKHzSahp2WgE2F3wPxgf0EYne0daJ+8jL9h9GCRcRwcL7/DLs9TlxGH6axpO22SLGyQqpi4wgN/nssiI1/b503fz8Lig6/ni2JqTNpSTsDsbb4PDs9871i7EOpSKuhLsbHxnSN1Bumq/EpnXx/pG1KR+hwwV8oqrDy4JRZZret56mpz+Xb8BqhUl9ECB26KqObEyVp0NlCCWNjk5gZm0dxZgKdZh0rC4soT86iVllDtdXQPTQ2MomLC1exczczYDZQSKdQrTWRK5fRatUdcSDBaHkW2WwD5fy47ulWu4+XT7yKu++5GRdfeR0b3S5GylnLCOr35Z1W/b9+Hc1tW5lPruZUOxHZ9hiCoALhoiI4cdpnYQgC/5+uUh74YoFxPWDUdr+rUeIlr99cTu+xNSB2f/De1tSviHfTaPE90s7Pme/q/vGaMHU+sYxqSQAQ2hGljVHpfqfuJTXkdk96SxnPTCNcyoaMvy84/bY9dgzwOTnbAnGzZciWoBKNYCkzgcvBGE4no3ixmwN2HsHIj38vHkuNIkzY1fIYZppkgP1rS3j43qcxTEi7GuLA+Rfwu82nMUpHUfRw+AfzmP6ZDyEapTUDq10Pw3CCIJIKDMdkvnkDLuSHbQS9GpJeFcH6WTSuvgI0FrXo52QgnQz5wwmVu9RfhFg6l8ePf7KAH5vI4rbcACu5PN5y8x1oPPmYkuS4Nzl74ADii2fRI1aZmUSYKyJJk33SNQEn2WQ8SGiMyUJBeqOiVVlMIgx5k3GCQkpFheyxmOFCnGzYrZFBRnonF+EsJkxjZGJfRCyaP0sCFvMV2PURfskoQlVZ2apFtsikXb+W/9rFmFpfi1W6JqcJGRFDN0dlkhDyuZSmGRYiGSc6c8zPtU/hM6svIuxbhrt1Kb7AJAgzOSQPPIkt97+gn9EN7EPRvCjP+RlZ/8tpyjHIOBXQFkcHGw8EM7f0EJfYkF6xzC5LjquEijLqUDXOqzBwEho6mOtaJ61JRN2RFQPfnRNe1CL/uiJjljOWSX7tjxnwbRIHXBHyFGBSQNV1Oe2N0aAdbu3WPiwwxn6zw8DEpgbn2KFrTgNWKLkr89br1r1TQa5QKLKxnIjTU3s1WTmBpvf2EmznXG4Fvzm7GcFB3ME4ex3bJ9kOyfQ6LBY0gTQLHp85z+ZEpAppaFgE+Fo4NUcSgPK1cC8mODJMaaGuXQZ3imSgDfooFstuv2HFzK4Py7vnBMfpgr9vbHwCq2urKm50E+afyFn/U2jKz5OPObNlC9bW1/Xek0GWz9MZwpIw15aXsXvPbiwsLMhlmRNdTtZKPNhSaLdaagaYN8UjQE7APrSPELEO0iHymYJeA5lqrVoTt3/He5FNRVhdXMDk/B689syzGDJEnE4bvQGmZmaRzeeRSmK8/voJzO3Yhkari6XFZVlBTY5uwb49+9HqXMHFcwt6H4ojY5ianESlUcf50ycwMZ5DtzFAtVvXfmPQbSLz2f8bZ7otQkCWf0QUxLMvJWq0a2bTEsYd+Op/tDJwBz2bI00uzieMuiaeNzwIel2ky/yMLNZALFRulpjVwyaCk6+Dgs1c1TRrgopJiJDlP+/sRBqWREa1RsoJKctwYXr8DEQ2cROXv4+E1/PvHFmGv19T9GkHkVl4mi1TRVJh1xix2kWWz8wROp1GM11AM8iiFQa4MHcQCztvwsrEdpyZOIAzhSkEcRbJ8RM4/syiTrhst4ufWHkS719/AdGwi93vAnb+5gcRpaclPAqiUcQpLvid3QbHO774YQfJYAPoLqG9cQnDleOIaxcRttfNMFLmgkLbdZg1usYku3BuGz70iQp+YXIEu7MJuoUIh/YfROvl59BLJ7JhqUyNIUioSbBEOboPUAzajwP0iH+zWdCEwgLDgiBiNnpkZ/DG4X4lsWJDHQ6X92Sk+e9hgQGjhJmWyQ+XnTPH0jCD0FFCWSDJKhMWzw/j/yXtTaAtPcsy0WfP8z7zUFWnplNDUhkJ8xQSWlCU2IKiogxC2w7XieZ2N30VV7faNq6rtLbirDTSgojIYIAESAjRTCSBjJWq1Dyeed7zvO96nvf99jnQuLzr3mRlparOrnP28P/fOzyTCgsZaywibBpYVGy6IJBPJ4FUKqabSRqAqK2O+I8JL/vI0mImQUzGsBx6kvV6bTwYW8ZfXH5AVjEsaEIwRfcVTxEx+nl96QHs+8fj0vpIlBlYTFqtGP5hnZblboivxs5b4V7cB9MdQNaETk+2KGQ+XoO676lM8OdWL7INtwPSdDdhtbOtwtcqy4VpNoG7E7No0tbN24FvuJIYZwLeTRCm9Zb/DOEqrsWRI4C7BXzLeswB9yC45BRGQD+YZ4Y4Y1HVHVBmlv3hI0dw8cJFey5BvObvVzD5DIFOhiEZNjMo+GEacRowmw6uofg8gtJeBwani5A9JKGndZIKFBNNtSXWFtliYsf5Ki28t/z73A5Iye0u2CwwFEHy79AihuwtTWd6b/lZG+PIXA+4njStAw+abNaclMUWdNffgQiTEzS72ZaJSmdm9uH0mbNOaTa7HH4PMd6SSa0cXaNgtGh//qQey8dNDs72ekUq8clPgtV+Tzb861tbYjhmUln0OgTRk9KeTY7N6F79ge+/A/fd92VsbDbQqpZQnB7F3KWzyMRTGBoeUXHaWltDOptGpdNEKkuL/h767T4unZ/DyOgwsjkKZeOY3X8AZ8+exk23vBgLS3Not2soZiI4d+4KYpkk6g1ixzVE/vb3sCh1I/Eu6ggtTkH/DNZcTol3Bp8O9rCy5T3Hz1h2+lxHew6RzCuN6MLiQeCfEdOWsuu+fZqSHL/RJGNCZ3n66b4wbNS472bHJVshTsFqqmhdlVY4nZoeOT4TK7JCxDX/oJ1zh2WC+3w+Ihl8+wSjs8B3mbZLd2iEHZp8fvoymOzGElKqM8+dD+pQM9JOoJRNY3XyBnzjYglr0TFcig5jJTqFN1+8D7dsncOBl41i3/t/HJXiNOKJHGLREfRjGfTixFvW0GUn1SFfvIlOdRW98hx6tTV0Kxvo1hbQrayryrJ26zDr266/UR5Ca62Hq5cKuOcbm3jtaBLZ4SS6NHPsp9FCA4l+ClWkkKQnGlljLCBRA/7pMtDr22skm60ldhp58zwEWEgYCJ1Ei+QLFg3FDrOo2ORlv7f/9BgvRHFGv3IdwfUZY6UV9MJ1oGEIlmzHtZmzDBmq45RSgetORxZbTDtqU+VSPhNLmEqZ0wyLDCNclQmj4mQAM3/9VHQVf3DpHyW2tLWLHfDmQdRFMpVF6/NfxZ77nxNBwPhFHh6klYOZWrIS8LBOJtOGm3txMXGlrTZ16PvhbpYw4YLanikC3dVWW9srAF3qIRnPp4cBniCAOSHwm38mQFRrYndpdr88Y54ZhmGR1EGkyTWu4yHuCB3wGeELruLncxqkCWonx40B100hldKwD/6McMCZswGBeTOOtNWc0akHGJXTjEVE0IToxpLBPj8cKCFEahC+Zoe7dbhkX9mkFAq1eX2RHm6vTdRp4lHyPrP1iK3yLHnTWHBR9xkzPzmbdux9pE9XmKpkuMmftYPGyglKcccODmdJLy6VpJ0QnhONyVY/S9uXVt3NTA0/INV3Zmav6MYdyiJ6vUHMMicEYhGcTMpbm3oufP6NBoudTe4ClTvmqm4rpL66bzHkfNXL6ymdzKKQKSrzpdnv49hNN2FkbBb5XAallUUszl/EuasL2HdwLxLJDMrLy3qNpUZd1+54cRirS4vaYoyMT6DZqWBhaQXTk3vEMHvta16Fu774Nbz4lS/AE089hn2z1+Dc8XM4+sJZ1MrLODBxGE889ThK5Q1sNbaQ/oc/wQYneeLEfcogrOESzhWaFwH2hplok7Fj6tZqjNcLrw1hdzY9CmBPZ7QSC2tWpWE6pTw0cmYxZNRm0waZ+3K4puTmLCsYaxL73Ehw4jG2jJr4WIpraxaXEEdh2S/B/22AqWoL5v0rz7hztx4KjD4DXt1jSTdxL4JOjGp0jmZ9aUV0MHF102+gEyXQ30dKhwTpyzyImuLUJyMVRHtU3rP+sAvq6rFt6kniSUSGJhHlyFxMohXPItYvoZvIuHmjUd96ZIfUK+g36zbOtapArQc0E+i2mMrGxxG/6BrAjiZoz0lrGQ58Ynep2zN2Bllv3X5KdOUK3zgKNbnTZmfItVfX8JR2n3RjW4tJZ0On2T7xkhRa/BpfDb+XcCNqXWya4SqtxYJHQZhPQTSrs32Vrc3EOo8m0BeAS7aYFQ2ndRgjg5oX17poX9vvI5UhHZmHASnLZI3xwOVhRYFlwoLHXAtjoWRWYMgQu5So4DfP3IV63xlTDvKryyeWE0+hc9f92PuPx03H7dkZOqSl8TEsRVRFXhcS3wVxpVFfFVak4myHp1wL3HVZ9hXBFyyM1j4pmPOt/51BNoppPrh2MexlJ8Zg6y4WwbBm4kHILthEiywk24e/vLbkZWbXbmBj2T3On+P+Zl7/ws+SEFUNlgHUOsyIJ5DFI4dbHticHinuY3Kk7aglOJMex6YoTgxk/BmG4jt1uSl4GiEnW1nwOGVZkwD1VOYgYAFxBNuNYSflpqc36nFcYXFqMz+cAb3cCok56fK9Mbdlu/mJc1huPVmKWUUlh+dAgZ5hSUYv11TIg8V9y0RC0RrZzCPp0u1wk1a+RhIw3IoFZnh42HzKeAbEEub11mwjmTasJHi70eWA5ABjkbW0kqKDM5+Xnm+rhaFiEeXSphwRuOc3urhhQDo8qa8iM9C4Qsilssim0/iRt75VeDFj0BfmV/HmN/8gHn7wYXR6NcQjcSwuL8pGf9feGVxmeuX0LrHYFpeXReJYXV9CqVTBxMQk8rkkrpm9DpcvXcLLb3sZ/v7Ou3F4zwzOnXkSB27+Xjz7+D244cgM1jbXsLm1jqvrcxj6ykewXmeWFYPPjNyjdZ9T2HcWk4C96J7wJFOB8iwqbE2vbG0AACAASURBVOLc9FKrYzIb6YqsxtMmS8kLXMsiDNFdLNBqS9xpvnlGi9Z2LayGPVeoV28aDs7rWx8kG2J2s7Zh2iahGr6j+UOrusC8DAxKOf9ur8jkg+MsH1lLyVSwI2NH/Ry56PALZCi0EenH5ZPYpQMrO36KvRhf62m6XK/RzE5OwVq9cW3TMrEfD6hYXwLJVJdaFVZnvhBLCtR0wi6M+Ap/KtcsXWIZ7EzZPRLf4GFBSmVM0ctU0KvX6lLwCDSjffApNKNpPkkp6lskEXQpzKRHGNWuPbS6SRUkAu9cjXXpEq3VWNf+z4Ki7x1HN5ZSESEuw0JjBYZkA040CTS7ETT5+rgGY/cnXQz3yjS55GRDgjE07chuRgI0o3RqilFxN02BRd2aezI/F4L1dDJWqmSSXkxG7eLHRLCUWph4jL9nB2frtQQ/m1QCK9EKfu3Cl7DRqVmxEBUxANzc3afR/uLXcODBE9ZFDZT53G9bGFQoMIa0m/DS8BajJwt49kPIVk6B2cIAKxurA6AbOmT7vmZRYR20gZvEA0ISZQASuaYyrMMZVDzonDrL3X+4MZlCqWjcWs0D0ww1Mq0kC66tnvg+c8IhBjPo+ORWvH3ja+1GhNLpweFnE3cg6CybeGFanF5att70daDWVsTXklZotOrzwCaT42ynePJrfA6hi+f0YXY0RvSQ3ToDttAVmK21mRckCyGz10YWkXm52QqF9F85YDNgSusuU+vrkHdQXAmSzC6i3RAnHnmEWfgUM1M4MZKgY8yymBThsquRVQ5Ffhb5y5/bEevJhJd5qd675pbcsAIsx4NeT5hIn5wqXwGySPP6ZyEqFAtikUn3QqFws6GfJ+FlrSaKMp8HX4OZjrr+iEWbrL5sAYcOXYMTz53Cy17yUpy7cB754SKS+TFcv3+/MNEHH3kIsVYXlWZZ+VaTB6axsbCi9yhfKODwgYMoN2o4zTjk0UmB/of2H8DpU8+hODyE6298OTr9Cp584hGQg7O5WEY0n0cum8SBsT147NTjaLRbGB8dwqX1OWS/9Jco1zuUzOksMncIFkZTxg8KTQi286RLYXoh0ZLgvSaTsEs11w+u1eVhSMIGo0B2rFqtuJj7OOnFRvyPWAqsCoK5g4jkwsJOY0yu1zx8zMTf1kQLx3Gijn5GwHQ87ln2/MKOLRyNZCLhoQGDGRQYZyzZzdQxkJpPhoeZWEcmGIzTSl+qc5YRuh7L/B3RCG8EYgZ8A5x7zwOSuS1IoxtjR8nv2BWlLt6nHX4LMeb7UtSocs43wQqGdVS2OuHPEHlAlABbedhai5MMvaf42JgmF05dkU4MLR7c3Sha3Jn307r5mux2uO4iI4zWLnplLCQsYpx+Yvo1JxMWGWIvxGdonMnCx0hpTTL8Og9Srca4MqSw0rCcAPCzILFzILCldZpou5xc6DWW0uHLw8Q+TJteND26My0nkISwF5tKeGBkMnRSZZfJm5uuv5ZkaY/pSRfDaYdsMmpharEWfu3qvZhvbpi3kL9PhsFw151B+wv3Yd8/PWeYirXa+i8esQLDs5w3vKxKdD34oadpgfYeBsDaoWy7ehM/2gRgehXrdsyl2LEUt+oP6ypjaRmeEIK3+DzkZebuAjzcQrcm5hH37LxaecBJC2PeXKEg6DD3TJKdlvtWlLZFYqHwWYaLvQfCrFxEKc8oT57kfU7MgM8zESeW0DHz0yBukziTazWC6nbb2/MxbIrXuFTbPkkpFIzaBy88wiTI0BLjh+87Pc3okWa6Fhkbuk5Bk1mnqzWV/Sw3y9TWg7b6me1URzY3UU4wDRXXToefC68nm+iM/m0HjpmTUrzrDDnt4INdPzHBtDQdQROj94pplXoeBJjt9ZhDdRvFQhHVem3g0swu2tZpWVnBEGchc4wCQ04OQdjKgsUixMI3OTmuVVoQ64bpkW7U9IuiBi2dKeDQwaMqWAuri2h025jYfRB7x4fFXqMQdOnqVUzum8bypVXkxwpYmV9ANp+XuLOYzWN1fQ3ZoTziyq+PYXx0BFvlJTVms7O3YHH1NNY3apgYKooYsF5eRrY/jk60jlNnHkdxZASNShmXNuYw8rW/RrXeRT3aZgfrU7E1GLb6M7cGwwSJQbuQX/eS66TaLDbBIcNMLM2VnSJIZzuSKOQYno/LLiWgfobmlH5/KoxP+2ljgQm/ocyD0SgdEQJ0DtMiis2y8JQBjXKb8ShSiGFA1lCZma9EpJpSIt9eYEyIM8BgKAcl4uHUVV7kpKPqoJBQyHbuRju1AyTKVVK0p6mCqzS9cRIsurOwdnBhhWI3W0Rq4ZYMJ6U7kI+O+RiRX2Bnln6acrcZcCVnWD0uKkaZxJb6PPhm8TDnHJSSyp+lj1/j+oz3dEPPnQXGC5n2oiwqfBb8fs4SYzHh5CK2GCcWKz5NN83jOswYZXzNRrMWrZneY46zcNUWZ1etcZVrNiH3WstpVabgLGMnkWtuhSYqKjLfzyxzYRIsLFzH2J+lkzYOK2SMq75+VwJLfj5clXHqEdNMVGf5k+I3rtyLs601URD1n5Mq+LkRFG79wz3Y/9AJWwd5MqG6bv6rQ5s7Y+uWBWSLsmiW6DxUpXNxOrGZDAabfmfJuIjQPL627Sv4a+Ef3prpIvWbxMKpjFatlZK7ERuLxWxjWGzoG2XHqh/q6vbNBHMnfTmYSgY1emDLEV8xA1DDO0IxCN2grXzsmjPmlmXPmBkkKbpp1Bs1f812vbKj5Mqn3mDAmAkkTbxpB7neT93n2+FrNg3Zfl7OxryXFA3NialqRAo2epru6YJsILl5lRkeJ12P3lOLCuBrC15komZ70WC3y9ehTJyOYWvqpIndOSWZk7dsdTTFmQZH38NTEjWHRYFKpQpiMZxWgscZJ1A+H74PumbTZkXPKUYEgx4nrJabfjZRrVUHYWZDxWGsra/qs+d0zp/D10jDy1K5BBaT4BRQqzVUuPQ+MBxsdBSJ4ihuuekWfP2hRzC9expnL5xBqdXBNftnsby+ImymkEmi2+TUFUO6kEKz2qSXFRqNGkZzY/IfzGRTiMh/L4f18iaymR7y6TxKG20cPrIXC+sVbDEY7cA+tGpVTI4ewELpMuqrC9gsb6DdqGCpNI+pr38O8z6RaerziUHUdJ9kwoo0sLMUnU28Ude+4S9clVmRIQbJzQujjG2KDvlNEd8CBGak+o2QPMnJxA1Rw2bA8FhnBpJJxqmXDRonJg4AbCL4+ctbzFa7AQ/TdRwcwN1R2a5hXmfuDL89wVjmyLeuysynRjwEX5+RxqotCTNRHAQNnlFaeXheStgH64ZR4+Z7Xh1sNt7pXpIR5vaNJaq0HxYSJw7WObbWUR6McgwkEbTCwxta+3UeAjaaETtR8dFtaR5hPOD5GGEmohkTW+HEYUwwY4FZgSHGwilGIL8Kh32dRYSJmDS7pC0MBU2kKhtF2QqTPiJqOVh82AWk0ioqOsB0E3PisWKjw11hZWaHHWe+C2sQtQUJrgYsnZLMKFI1eSRxQhHTzAsO11T8M+lkpO6PilHGukAmGbOvf2/xIXyjfEVTJj+JCOng3qUnY2m0Pns3Djx2Sg4EbuZuxV8rTSssuqkZf0tbEq5RtB5rWz6P24aHVMgBq8vzVHY6J4dJIay8+FiBye55Zusks3HhhWoTFLE7A69NRGjPR3iBSAhkFdoBy7VKsMYnPiPquYPmdnN4QJXflRbNa/YbRtF3HMITLzUx0ARSDBvDi8iwkkmkDCLtmnajfxliJuNcxdFi3e8T1xmo8DrVmZhKYIhpReEuBUqNlEaFgkKzCWq2qrJD4fsSFdRrk75NN7bu5M8z1pmt5ficjJzgSnhuMehRhQiqPhUM3ttITIC5NRdchbFFc4sfPRcWOYsxHrC3kknlxkiMGeE6lmurrg5pukoTJ7BmwtaQtP3Xe8YVax+aUuiabLiNTZ+c3MpVGl2mxVDjqozuzfweGzTHTKfM+doLCk0z+edcL27WKhgvjGKzUkE8k8XBA4dQL1dRrW/hwLW3YO7yOfS6dAfpIpaMor7eRTvW0mqpkMhjrV5SgT84cxBbJCJ0qlhbWsDskeuwvLaOmT2jqJdJA0+qIJIlurGyqEJ07bHr8PQzj+FVr3w9Vi6dxcWVSyhtLmN19TKGHvwM5ltVRO04HZA0dhI99Pp5loiS7E0Oj2oxLU3gqPPDC5SIUFlrXNXk84zjNO90bro72EHrbVK1xm7VTlaSVkjlJnXepxDdT+rC28qcMbEkpxNuiLgi41qU7xsdxs0eKND5ibfqPJfVvF3fuodZdP5/FxhruAaj/r9YYHyHbvbUwrm9wHjl+rYCw9cpF3GByjbVOMfJaMoqJLYeo5+Sphoe+Fxx6TC1KYX/2VRkhcJA+/BrThcG0luGp4H4LDwsMPy7ocBwUmmpiLC4kBBg+Q5hgiEuw6LFAkP8hVBHn548pPYKLDNxphT/nKPoqtyhApodOtX37BRswODKg1hMWtbkZixo2S9mrMhCYisX6kpsRUb8hRMFJ5ogyowlI/ifW0/iq6vPq2Do4vELSEA1i+Xn78GBR09ayqV3NT5sugDPPMjUAXNCYKAVF2xU7zuryai81p2bPsNdk8Nn6jiErV+c6eSMGcMO2If4oeaWKRq9veCYWMtA/hDIZH/HAEfenEb9NbsVO7RtNSWqMAsZb0wXe4bVFVdbxFWMreU04x3iR7NJMXNBfi4E4Lke4pomnc6h2aibhkedlq3RpKeRfdE25dvuEntPjAkUphmutK04mFMB7Y9EJ3KxJDv/KihENUNP39172Fto7AzHclv2HdEHvG4YDUBqBoF7ER9IoHDsKkxWohcTuPWVZmj0+HlSj2KAvHXQwUuL+hg+b7LPbGplMeRqjJOlrfF4oXCi4WFYLnPaKVg37rogFpCtzU1NMIqxpoltm8WUDY1tSORNF42iWKAdz5pwXep1qLcZGRlFvdHC4uoKpkdHkcpmkR7ZjW5lEwtzV9CJpTGzfxbPPPWovv8bv++NmLtyBXNz66jUlpHPF9Bp9BUpsnvXDFr1OpZXNnHs2Cyee+446vUmXnjDC1CqbSCfH0Wp2kByOInqWhl7Z3fj0rNPYmTfMZx8+gEcPvBynD39BK65+Vo8+8zjaFc2kL77f2KJKx2lqMbRZiPA69/9v7QW9utfDRMbFjYbXPk6tmTrMyZhUNdikcfRDGNAbE1OKrjcyh1D5ccfsnsCC5CFgSJm+e05DmNHt9HcxSBj0VE6rG2DtObiNC3fLL//eD+EYuLWV4JRJDrXhe8WS91/vsCoK9KK7F+YYLzAWBfle1zloAc/qW+bYAbMCUtBHEwwDvgGOxHzjOJajCsSew59WrCEA0wdJ6N6zfNJLsj6uqVqWrGwHANNKyo8LDZWRFiMVEhYbOSgzBWZiyu5DtNEQj8xm3A4rQRMhn/W7LGIkFUmpxwVG+IuwmyUWsdfa2ejAiPbCtE4+b0jSoYT00o6Gu7QXXBpnoNmcJlMIJNKIkEsRUFj7NRJFaeC3xLpeHFysuHkwg5aWhmy/Aj2J0gGoP1MBH9begZ3rhz3JEu+Y+pPdSDGufr79N3Y/43TYrvZsskOZrLI7CC2Q9qEksxFb+hQ5dRgUb7uouunkv3ecBOBiCF73guEYS1GDAhFQwelfPlClr0dyVaQjMVi6wAe4iYcFHvGwV5NZrKyNyA6xAMrfyakNwp/sK/zirUDkCtIS/q0k533z/bkEYqVVk8uTlPYFkV/9ZZYfGYASBDbGGz8NjxgiRsG25bgXjyYkGhG6p5S4TEDzQtxOvCzzUhJ3u2ZZUqgh5OVxfeXK5cwEQaGofmrmQ6ChYv5KwTIzYnB3vfghGDvr3WrYicK6+hoMiE2oq+HwC4p/a04ahLp9aTQ5yFXqxqpItgL2ZOy58ZmgIWLCv9yqSosgD5rXHmtrq6pQFPLws82Q9W+sBt3eRbBxyYo3iOcYFQgYyYIZe/OVMp0Kovp8Sk0I21cvbqAqZHd6CeiGBvJolzu4PTFU7jx+ltQ2tpAkySSaB8bjSpinTh2TY2iUq6jVKtgeCSHepVXkoKR0Gz0cPjQQdQ2y5hfuoprjt0kV/DZ62dx+pmL2NxcQ6+5hYVOBi84PIPNjRX0Em1szi9ga3MJnfIWan/4fnSvO6xWQ6uwkGHPa2zHymp7NWwHvo5zMfZMm6LpxdfTJBLpHsik3RTT7ss4V4r8jDyaWywvXiM+5TITR7CFm1QqNZcTK4kvvJe5lhPmTTyFDF2SltxPjiQCJ5QMkl6decw6wZWqYZ+mN9P9vHOCsVWXp6xp3eX26t9hRRa0OyoqruOxTso40N9eYGSsKNaTceI1KnKmCAXHbR5snWZ2WSwshr1wl27rMf6nDlliNvs6D2ppUfh4TTwsImFFxseyc7O/q2QCFhyuvUjDdjZYh9+fU4zwGgL5nGAiYpsp48U1Lvx7fEyTxSxmljCB0sziQoYYe0WRATihMHLW12icoChCUlH0vIQm7S/ocSYnW9NIsPDSXJEXAnMvMrSOoV9cIqZVmGnj2THYOod2/bJgp2aGhSXFWAGz9WdHywno7vppfHzlSdlNSNTJg9ovulQsjeanv4jZJ86aq64D1TyQOFHYzW6Hk00PbVMXC18zgFlFyHnKphPZxgp0jVifZJY4AyqMpyE6xVHrK7dCGVw/7n6sKUYUWWOThUNaVGj3TDMR5bZTsx3WxD+s8ze43mOuAyXaLnl/TrZ6C9gLOz0WRoLPAcfg1wKBQAwpGWoaJsX334B+20MrZVPTqK34VJy1Uovp7wlP8dcSiqGVVG5USfxIauogIN/tNkwgyxuZXmwCf0MRDGs9C3MjvTuwr2TPrwhm29OHAkZCRAhu08/2VZutbbgG5UqsofUU14FG1zYha5F04XLVn3tMBYkiR9mQ6P0mfpGRWI8/g/qgVIZ4kZETGItcLObloszpkFHKlXJ54KjQ6nB1SE+9sP6zFZuxC5nNYvkmRmFO4dDsEcwtLmB4bALTE/uwtjSP08tn8OpX/WtcfuIkUKyjtL6JWq2L2dlZXLx6FbWtMnYdnkG/EcHa0hzS2YLeN8FDXRIuKuh1mygW6ZHI8yWKBI1vk8OIpbLotDbQq9cwOb4Lz5z8Bsam96FV30KDmVipPMrVTVTKa2iXq9j4xbcg+pbvpseUzjx+P05SmvxCiurA+w9iw4VryEg5Hrmgvt3t+R1qkE2MUlntvAgZMzZBb1/MavSCHQ3vIWmkSH82MkyPDufUj3H1LXNRy4ripGsZVp4MKraPJavqLHDyjqLTdY8aVikjWUY7Bx2MzvzvUGBUsATs2YQywGC8ldJC5P9lgdkWcFpBVQ89CFIKtE0biYS97AT4xXxyVpl0E47HOPgvFpj2UYERZswHrc8GBcbXZW4BI5aaQsJoZmgTT8BQJLIMxWewIqMxZVIYDFdkKlIqcDbhcIrh9+KEowLD589pIpVGlPtp4Ud8igRKaOlPsiaZSlTfcx3mN1TUbM+JGxDIp4Myd9LEWtSZ+mfFFRorqlZnCiJjiqIp/LlGo/klD7VsIo4HmxfxZ8uP6QIyOxXTY0sLEc+g+Zm7sf+xk1J3C0B3zySun8w/zJoHdczEbxgsRhM+6XQ8lVKHe9CAbCuIQzEI+/6BJdEOfUsoOuymBA6razUQXzXAkHafXuzPeFhK4+L0TrMe8lWbNzFaj1GXxM5Ml5a5EoiBOMhhMXakaLwC+02EqgOgzcOQB2p5UCSsyHSRSWd1CPOQE/uubX5YnIREChCzzg7HsPqihQmnJ8NePaLZ14AiL/gk2OkS4M4a/TgOVKs8jL1Q6t6ww1r4kuuMuGLi+8aCyktMRcHTUjnJBLYdXytB95pYa3YfsjCFvbnpG+x5y9CQxdMNFVnUSC7ga1DCJNMo2em3mTJp1jPMW1lbJaGkg2yeRIe67ukXv/gluP/+f9T7lc/aJGLv7xBqtbomHU4lxGACjpTP593otIPJiUmsra+pePK100L/ytV5uRBMTu7C+vIm0sURzOxi/AYnEj7XUSycfwzX3/wiXLp6HqVyQ6wvSuxi6ZjEyc1SXfcsfcNS2YzRfVs8m9pIx1PI5oeRGx3BiaeewAtueBEuzy3jJS+8ASfOn8O5SycxPl7ArqFpuQjove+0sVZeRZsu8NUmNt56G/DTb0GEuj1OHQoEI2hPPZDFFwT2l+ne6AVmrgamJqNq3iOSSQAhw47NRbA0ktOFUYR54Gv9RfxSeUu8Li0sj1iD/vU1tFr8Thuk9rfo70iBpfAe21zJvl+YurKvhdvwmg7bCBtmjHzDhkUsNa3I7AzXKHH21kNaOv1zBUaH/T8D8otFEjAYQSjfeYKxVZi9WwGQ1KEzAPkd7NeuPRQY2zkaTTlQkB2DEehrRUi6GB2JViQM5GeRMQzGsBm+BmNx8cbtOL5CJhzpxWKIOV253XNchlgK3Zm1OouJFdbk94+TmcbiY6s1FhibULgWS6nQBHGmqj4Fk8kU6tSCpDIOmkXRoLNxImEXmHcCKjDsRrgG4wpHYD/fUzNiJD1ZHYfYQfRYIrjKXTexGWOX8TAiFsPClFKGTBSZaAxPdBfwuwsPiBWjwzpQCdkFRlNo33kPZh973lhu+mQMc+F0ILB/IIYkfkM9Eimh/F6abwZfVxCZH3iGD3nGh1t8aI4JtMhgTbTTT8zHB1GC/QI2DIaJoGYvHzAH28I4a0UOjpZhw+6QV+YA11GDZBiMGRhvB2dp7ea0Zyto9v7wMWYhD6QzpsEw52GjdZoGx4BO6mBkAKmVV3MQcWtNlE8kg2AmowFb0dymKeu17lCox5I5ixrgFJtOYGtz1SZW0VKD15lPGg3Titjh4fdYxGIT9Pzc6t7AdKO+qqD6OkzrEjUJpmkhpZiFnWursBYUy5HEFTGSzLDU2H9uBEosj/T4VBqlrTIKpCSXtjS5CAzWKzbbnUQsiVazihFm3ZfLaDRbmD10CAsL83pcp8XJ0SZR3hNkkrGY8e/yAB8eHvG1I9//FA4dOorTZ87hJTe9FONT0/jU5/4Gr331q3D85DlM7Z3BysVzch3hJFccHpNBaTeWQTLSxer6FkZyOSyXypiZGEez19K0Emv3MH/1PCZHRtGPppVfU66sYGpyN1ZWykjlCLAnMTqZwdL8glyYY60ozl09h2SkYwFltQ0ku3GsvvmliPzcjyPWT3juSlwsLYqww4o0gO2aJsjk4vXC9a1U+B4057lKci3galhOIFyHmVmpVr1iB1KRb4d/IAZI2+KJpLr2rMs0RMKjkflzo8qZsbWxPjM2cTQYlUHntkeffZzOupR2j9EOFlniQjtNOpFztx62Xlb3p13QYdJQUfDjJkwpNsHYIeEblu3JxwuMrXlsStF3dJsx7ZCFtVhB2y4w9kb4WTXYtVuxMA2DGGWi7NnFqv/712xSYYFx1pke77iLcBYnAPiU04UVFTK6OMEIg+EqokehJAuWTSShkHDd1o+l0OCUIx1MQlYyLDI0qeSKjNofPoZamIDbRERVBvopM8iE2/tXmdNOADedRZsMsFRaXW+cB1+vI+v9BFMqY8RTyHri6+4qA4MfEVdlthKzZEvayLCoGNDPg8GEmIbVxJGNx3Guv4H/On+frbc4jiuEzijjiXgG7X+4D4cI8nt2ihUOYiI2DosurMRKYgx2CJvlHScwcypWHG/COlPVL6cu+rXoWI59zgM/Ljd1DIe+CQjNbDN08+Em1PUSipHWyHZtiGasgmTsMwPl7TAdFCdPwrRwL6OCh4nB6KIm8rXvz997mJKLy9Qd6vWbg4DWJmJq2YqORYM6Fn4u5nRLLVBEnZ2tFr3SeO6MtovUOrk7sVhzjlkQ32F6KneZnC5bnYpCrlJMVmXksweqmfeY01Y9C4eHsDzqdojsbD3GlZgld/L58zNTkQyGmWJwuZW857Com1ZCpBEvzNvNiosAf2pvMllUKxWtyMgs5GShc4SU/2ZDxZhTDTVDFFbmC0Ux1HhoWs5L1IpRraKGSc+JmjYnXKToZdZhhHJNGM7k1G6xxvieD4+NWJ5Ss494Noc9MzOIRfO4euEUsvkUNps15BM5bK2vY21rzfKXiPG1yBzLoNkqYXRiBp1mA3mu6bY20Wg3MT45jVppA2vLq5gcH0W52sTE6AiGJkewcGWOlmJIZbLIkLlWKeH6a6/DQ48+hPFsVj/3yDWzuPvzd6LaroNLztXbDgP/1y8KrOX5GbAYCWBDrotfqwT1xVa0D9DwE9n8WHOhScTD+xhKJgxU/AFztxa709ln1vo5rV5yA2Nm2gFsGJlWYfw/myw2r7wGnc0ohpqTkmwk5hRkbE41Sb7ZsPs/NBpeQ3gm8to8c+thXfJG+9wuMLwpNEKFySQUIVkKOM3YC4gKzeDmDIXDXoO+5is0chO3u0/mquzcfbtoKEwwWo0EoaUdhhorpQ0whoMVIPszOR2H4sMJ0QsODwDZwThhgDRlKzBkcfUFzJvWxQoMRZpmH8NJhowxozQLm4mlZAHD7Jd+JKWM724ihQoz3xPGKGtHCfanzQFAN2bCDDSTaaVrisGmUdJ2yXYWWHfFwoJGDSmu1dIGqCfFyOBhZNMI309iLvxskvRrIrtMFjIutlRUMj3JiL9Y0UnHYliL1/H+S/eg2mvYheXTHqLsvNPo3PlPOPTYSTO6DA2BLmkLilIXzOLEg180cU4D5rVltGdX+8sixSeOYHYZ9rx+Qds6ipNNyya6HYytbWzlWzv/QAgIAk3jqoWCs80u4/PkTSQfrh0CR9nQOyFBzgiuH2D2uCzrRRpwK34nHHM64vtumisjrfBgMzaO7b6VwzGw8LfPSqp+fW42HfFzNBt8nx7DakGhbq4DEsvILXKo64lkkUyRLcQDoIFWq2KdGsXILKpkzTE7R0JMFhrzI9NB5IcRrxdOI8FSRXY2XvD4mfHPeejLX4r3LM51dwAAIABJREFUkGx17JDiY9mc6P0O0x/zYeQAbiQGTk38R5hLJjMo5sR9wspTXmiJhAqE3nOBwdY8sYgPj4xgYX5eCn6aWk5PT2N9dQPrm2uYGJ+QZcvaypoyYy5fvYJscQhpOmq02kgXspjcvQuFzBCe/uaz2HftUUyO78Xi5TO4OreERK6BLLKYPXYtHv/611EYHdVqaXR4CM1KC6XKCtZLVcQTaVx79BqsrSwhVxjG1K4pPPXk47j2yA1IZ3O4dPE8tjbXMXNwPy6fO4eZ3XvQqjTwwlfdhqeffRaINHFodh/OnT2BZp1nQQrzV0+j0eowwRgrN4wC//0DiNFHzVl1IawvFH9zHzf8Rdn2Ega3dW11m4Z5itDiJrlCA3xtrE0BBde8pxhfnc2KNahi4E0gvcW4pg8kDzubI+hr5c1DjTEB1KoSh7GcILL5iPGQkKRtTGB6smGSOa/pxyR09FFEj/dth5h//1yB0Q/3CUaV0O9oTSXh126C960FxtlhXiV1MHnx+ZcKjDrqHQVGN6VZL+k4UTFxxX4oPqHACNT/DgWGhUh+YQMac7Dad8BfKy3TpaiIsPhI9hkKi+lhNLkwB8btY1pcoWgC4uqME0/Kfi1REm+8GOpk12TyKKOIJr+etF0pP52E2CAdFQKuwHhFMRUvyUhbKnwyxkziVMMAMR7q7PCssMTEMmO3E4B/TjnKf/GCQ/NL+ZPFY8jEothKdPBrl+7BWo8HFS8kW0GywFAH0/3CA5h95LjZSIiOSNoimWsEZ2VwY6wg+mu5FYktsdwc01xCbQ0qRp+Z6Wka2FFAgvaFh7BZk9jBHSblkA0TCk0wcwxss6AVsdvR/pYJLrcNEL3F0WsPLCs1JP58B75aA1zBrO5Jr7Vpw7ArHr7q4kVQsZUsCwx/Fg9UHsS0FilvmVaj1bKDVSmSvibkIRB+njRCno2jd4lBbwRXxfiKWn6KCmME6dSwXK75c+uVJaDXQKSfkAFyl7Rsf83hoAh4Sdjx8/21GA7DkVgMFHDm/3DNxn/4GtNyRDZLncFE42qoYB9D0J0TjmnW3GE6QtPMhjAqqe29kNh75gdgvw/a9PNxtWodhWHDWwqFHNZW16Wcp7CSLhGbm+uW/dJoYN/+/fL7ElAtU9MeJpiAubGK4sgoqZRIRuK4+Px57L/pZowXJrC4ton9syM4/sQzaDejGJscRSYaR7nZxObKHK658Uat0ZeWFpCKZVCprmPXrr1YWFlGNpURWksmqkLz+h1lxJSrZR36E7tncPb545jeswepRA6jhRyeef4cdk1PYnh8At1aDUMjw3j61DextnxFWCc/R97LS4eLwB/9NiJKa3XHCxc/BuKMrnvPuGdj0qZ/G/VMPPh96uR1p9WhHKL9kJeDtcdd7BBBahLURoGsQMoK3F/OJ15rAMxeRww1Z48RN+u3LV2T2j350YmmbGaYjF0WgUUsI8PNGeqm7+emm1q/8bVwpWwFxoqGOi5dQOy8/78VGF1Zgw7Yfq3VhX7A9opMYNBg9x4saNxCPoTtsDiowDgIqY6RI6SNRaZ5sQnGdC7mf6XHOCZjE4zZt2zrYJhISYPLQEvmeo3uBKZxUTHxqcUKTVD22+TTiqZlPcOph6sxFp0myQK8aYX3xLGSyGMlM4E6skgLt2sM1O26YLgaihgYSzyFmRnET1hgCBLGskkdNlx9Wb6LmRfyLA4TC7sbFhpSmYMfHYsPiwynFytEMWTIWkr18Otnv4w5lG3X74aXpGMqBeILD+DQo895IJql3plLsNGWuRbVwcmOR8QMt/l2TYSZMu5ciwUnYhNQ2tllhAH+Y+7Frgz2P9tJBggd8Dae4xRP13GQAhy0IxZbsBNzsZWQ/NBY6ESesMlqZ8fI56GVnDtvqJv3aWMwMcn1wFbIvrbW/ltfT1o3b4FcVpS5frEmLNxLoRDajWH3mQejkXUmjzVOV+aIIPxHjL0sssRIoi1skZmEBBJdNjsNeXWpsDtTT6/DXZXD4W6WPDY18c94WDUbjl+pAJjhoYDcsEZhwyKciWmdJBQYhTyeSurQTwXnAGeVscvle8biGn4OH89ixoKj1VjTMoL42R+cPYQrc1etmLebIknQp8zsXnitJwTyp7IJLK+sIJfPo1lvmuEqIpompiZHcfHKRX2mzUYLsX4cE/sPYnOphENHbsLcwklUa5vIZ8nq24d8LINLqydRKAybfVHXJrxqrYXd+yZwZWFZ/XcundUyfXFpDWPjY4gp7TWOmhwaiC+lsbW2igPXXINOtanVHJvW0tYWbr7pRXj6G/+Ea6+7HqcvPY+NtWXUqhu6XpL9HpZGE4j/3R+j06i7hsVA9MGV4diKXLzdnFK5Kix0tObxBk0Ht1ZWZjxLTJKBb1Ln+yEergMdnKoBZkn0LfTxMEFrNUwDzY5ZxCix0n6mihu/q+LbaeNlEwxjkK3m2AStg8eJQAbwG91d0zrvjVO3HjWEw0PGFH/rrLEwmYQJRDcHp5HQrIaDw3GZcCgMilWgrn77BKM3I+A0GgxNvOXWE/qag/vmMxYAfyswpoX5zgUmeEdJde84jfQrWlnxDDRwnmA/Vfim5jfRo/QuwmQorGShoehyh0I/Ykp/FaJYDA2CdvRG43QS4+osgpV4DkvJMdRjRcTkjcWYYhaAOKI6RCwQSztMkclIQWYoEwtJHyna50ucaV10Sh1tRxRKfug8x6TYZ/HwAkOWGbthFhZu2dIprs7Y5FFLE0OKF2Wyjw+evw+no5sCGi3PhVdgB/FIEv0vPoCDX3/WVPlma6rCw5tSnxBDmWiQqKvFVmRhrA0eVCYGM5sI+w7OaBn0zaZp4V0k2vAOrclOu/xA3WVx+E5aGf09tUXb00G4gQJ4aR20FTxbxVqB0bUdWGKcbF1jYAe2S62pP0mnpUS3IDVTpBPQNvzDg+E8yCtkrfB5cW3ZoX0O3wvdK0adt3+Mmmq4Kic8Y8WJGZjgaorFySxoeskMknx8pynbVdmCsGh0aRJr8cyy45AOxiaVQaHpMr7aCAQmojS6NYsHV7ksHpr6uELhQUK37lRKz8sEf7Z2C75jTFXl9+MEFKx0yATje83IX74GrRp97RimJkuztFwaMr4unL+IielJI0SkEnJaPnfmHIaHRuz9QExgPtN19+ydwfLSiuljROSwFSfXUxulDTTqNeku1ja2cHDXXqw3G+g3e6g1S5jcNYXNpWXkC8PYPTGF9FARV+evKidmYWEF1x47htXNEsrVNbRbPezeM4315TWRKZLpnILM2s26JqtKpWxOIZo+YiIt7B+fQGp0XMWn1qhjOD2ExcVLSEQYgraIjdqayB46iLsdLKf6iNz9YST6zL6xa0lfdLKF4hdceGybAh1Uhtc0bdLn7+XNRuIFm1NOJFLVO943MJp1hwsvHNbM2Plq94Tj6gKjPKpcppruRSbcpyWfRCUqaR3G1azhMWI1Ehcjy9JjkmXtxXvSrZzC4kuYqRUYA0dDQdExLIVmWCoE4N8A/gDS60kHMD8UEZ+G9B7aaeqP4ZPdFq/Z6uw7YzCBcbIN8tvBZdTloOZ3fIaAlMwptycY7bW9wPDv2K8tk0XTjdZiTmdW0SCbzCz5ZQHjBUZUZE4ogRkWTcpxmUyrZjwrQJ+Mi3Ysg/XkJNbjo9giYM5RVkmJQJ4MMvpIqWCkHfw1CivdjtklsgGPRtnpd5HqdZGW34vhXBkWINnvGwZDYJiFwwqKYS8sMMqEkUU/GWdGAqAOJsIJh49LRvCXC4/iocYVE1HpOuYpxcMmCdz9MA49ekIHLg8WdpRS7iuMjVRYZsmYm6s+A75GP8S1j3UR3uBQd6Bek7N31zvxlQDqW+NlQszgBhwOS37NRIOBJr0ttAwphlLe+02j5+dgeZgUvJHTY9hxi/7snblsxmWjYjefaWisAzOrFot7UEqgiiH1KwzZyhp+pBraVdFRwiedscXCorEgFf+MuXAfN7FkthXOiqnucqq1n8F7LehrVAwjCaSTRaBTkWlkr8/oiz7qzTVkEzkvME4e8M9DEIxIHhYhEISWjDEIxpzEINjsiIXk+24jNLg1j5oWNhXmPaaJTqzEFKqVqujNJjy1qkkPOjYNAdPirznB0LpleXlZEQo8fPh8iKeQIszOl40PpxwV7VYbw0Xa+jekqm92mqjVq6LuU0vE95AFf21jA6OjE6jVKxgZGkGz3cPsNUdx9dQZJIYzqFc3kMkOAckiTj35JA4dPIhWu4ZavYX1tXVM79krYk2z10G11kQ20cVIYRRPnXgOY8OjyGaSykZq0pU5GcOe6Rkcf/ZZ7Dl4AJlUXLhOLpVCZX0F2eIYsoUh7JqZxDcffRx79+7HkQOzeObJh7CwfsVyi3if9jpoZ1LYvOuPAdq1hMjw4Jws+xd3Vqb+hWtlfo2fn9yOzUaHvmTKZmGURyqJNinmyZRRrqtVO/wDO9JJAXJi5toqJKS639xOfEy4Cn++8maYCkwsxnAyuouYNxJ7aOI3Zv8vXM6JJBKK9s2BhE4amjTp4MBzkeLN/63AqKxawdkWU24XGE0boksGOqSzxdyawkD8bZxGY9Pgscao8WnuWwrMANixc3lAfw35FNvrMNPDyNRSqz6nKHvBsC3IjgIzsIpx4aW7NJtjsnmIEdhvUzGs4DAD8pvKbrEJxlItafOfEsbSkmVKWrjKZjSLpXgBG6lxVPs86NkV2/Nn8aFPkWiGXQP89WzllGxaFB6qBIT1Z7ACQ7A/mrI1CCcbgr0sILZHpW2HiS3TSRNY8rOW7oWCTHb1FFmm4opcjpI6ypVZFPh0+SS+sH5SCnxZf3M1RtfpWAqRux/B/oeftd3pAISOI0bxqBhddPI1dhjJC/yQ2NkEDMXC7IJwcNs/jFRc66K3c+eD3UhY5/CaCROMJlm3MFdHvUPtH9Ir+b7wQA+K9aCVsaLCw89YN85GGVx/6vqcTWY32bYw035vQkV7HVyncFVgxpE6VCWcjFu6Yq1q/hFytLU+iutMW+ey6TGESkJVx6WM2GAFzfAOW49ZoTcWnB3qCST6ccVUNJNdlFtNjPc7SHe3sNTmym9cCn8WKR5k8nzShGa0dl03NMisN+y9d584TgC2NjRvNSmvFQ5HgJ/Tmu3pNWEoDZXNCpXhVLQ3pTdhYeVr5ATDn80OfmxsTBOMaLL+WYe/z0IkajJ1X+2W8B4C/qPjo7qe1lZXZQrKQkLdT7vVRSabxrXHrsXJkyf02mitIs1SIonNRgXjmYJWXauVBt74pjejtLmGpfNn0UlyFd7HvqNHcPLxJ5Bg0Yx0MDG6S2mSp0+fw8TUbvRiFn7WaW2hXetgaHwKI4UhHL32MB5+5HFtCsbGh8Xg489e2dpAfmQY5c115NhkdDsopFLY2Kphes8M0oU84kijUl7E+sZVLMxdsPtfq2+y5YDGYx9Ha33LcDDBFUal50pV00sQLKpxiQkT0Uk5uG9cGC3rFhMNk8nGxoyHOQW5pmdyRq6D1yTl7IwA1/krAoGD+2TrsVFmU+QsRloSET+RFRefpxhkFoy4vR6nZG7b5YPPU/qcDn0Rk7pedJ0/f+uRPhXsjBdh3oolv/AbMZDGpxphKF54HPAncB6ml0AACIVkZ4HR/t7ZacY0c3oz1wu8AX13re42LCWdshw0MPywZHMvP7LALgu2MEZZDmJKFSeJJrcLSrDkN7qyBYzRkwz9OJq02e/zZpJXrSjITdnx8/ggM8xWZfIiU9GJMhsTlfgw5uMjWE6OoIa0RE1kYEn/yjWRDg47gEghDEXfPl/rtGVc6OsiFgpNH+ghQddq6V+ocaEBJldetnLSZMK8bfph7bDy5+ejNEtSlXlhOw5DunNKrKkI7q2ew9+uPYNuv2MRrLzGmLLHNdiDz+DAfU8j0mG3TLEhKdIMZTO9Rr/XdsddTm1GW1WOu1ZldsCFlde305PDft7wFF8WOe9d1Mo2i5fnkQz4vNsFKxSnMM3oAJXy3L5XUPdv29e7U4RHCBBPkoLdN982ZVlY7GBy8Rs+fC2wqbTi8nUXXzepoZxYZDSqm5k3uBkRavUpKxULc1Kh9PWVaW2MdWYR0NaZRqIkshpdmI+t1jaQzTfxgf/yHixcWcb//cEPo9kGfvQVo9ifq+PkQh/3PtdQaioxidHpgyhvbagwpqiT6vTQ4D3Mg0VCYpvOOZO0ulX0IlkUC3lUNkpSfzP2oU4GHVeBfdq5pNCuc73TR354CNVyGfFsGvFGx7z1GCZI1+FmBWw/+rEu1ssVjOVHEWcGTb+FfjyLZJxuyX3kMll0em2UyxUUcgX0aT9FljLJB/2Ooo0bDU4McXRrDaSyQ5iYnMDi4rxSMauVEvbs2Y3zFy6h029Kf5KNF1XA9+8/iOWVLTX285fmMHPwACand+Hi3CmsL21gcmwcU7v3YW15CRvryzook6kMKo2Krv2pPZNYX9kU/smLqTicw9ZaRYWMEuhMroCt9Q2ki0UVpVwiiVQsjvmVJYxnhrBr7z6Mjk/i7JVzqFeraFXWUKpUUNm4YmslNo8ijKSwdO9/R7dkzC5wteRMS11bgdkX3DEcoOdUIa2U+hpGeZgfGIF3nje8ukj8kfWPr9nUqGkt63ie3SJO3fd7j2tRre9NcxPlYzml6+d7dy/Bsx32ZIZFEylrpDwaQMmZIiy4hspF0EbKsCh06edOvOaaPi1DmO/CQ4rBX+JOJ9gFJrT31cW/Q63PCzfOG8a8Jn0NxoPKMtoJfFsx8RckINW/zw5gXyD/oPjYSshufCMG2DTidGS37xduoIJiQJB5j+0oMCpG/Ex421oqX6efQKfHN4SAvetUPJtFFjDq2c0JoNGnUp+6Fd5yZlxJPKZFUC/CbJUczqf2YiVaQCVaNN+xmNEBNT9I2WqxtjuLp498Kji2gqTy1o488xkjK4ybtJ58kqjMZxEhu4j7cTnwKkLZViBaxySiSJHOzLHZnZT5Z5yK9P0c4+Gajduep3rL+NCVB8yAUeZ2dsgK6H7iDPZ+8TEk2lW0aF8To+ZCAa16Xuys1ZcL/7DPSesWBQwZvTc0GKHQGJPMlPM7d7+cDsJkYusnM1kM8b6BKbatYdnWrITxPnTKO99v/vxtkLsvUaYMADk1EHClUNPdaMP3tudt16o5E3s3712eVkRygrCJZGrXLiwsLtnjNYkYDsTXYXt6t1oSgYFrB3v9g+wXOR2zEJl1C6MtMrIMYTYShb2XMDd/AUvnL+D5557Ebbe9Ag987SF87Hd/Gdl4F81eCtFEDD/49jfh3f/+41huJDEyPoV8PItKZQOb1Qp6rS6KIwUwnZABgI1aA7FEFol2BpHhOOLMZurFkY6kjKhA1hpZiLki6qWSwqIiSb7mCPJ0eeiW0a1FEC/mECETsh3FyBDtUCpoVTuKHec5wamKvuBxJFHrtpn+hGSc3mIt7DtwEKfPnEB+aIRCFAkkO/0WRouTarTm5i6LTp9IF1Dv1TGcT6O+VUUuY1lKvUgS9TazY+gckEEy3cfG+hLGR/bqsFxZ3USCerN+B61GDQcPXYPNtXU1iPlMEufPnUYyl1Pxml9awMTImATQK0tryCfjGBod0uotFc2aS3u0i3KtiTSJB7k8Wt2G7HSGsjlk0wmt4VhMZmf346knH9N9OZxO4tLiImpbV9Xkcs2k/JdYAquf/TW0+mltJ5SYRfyXOiGlltqhbp5jUT/su0Yd1nqcHobG3GMzF0uTxh5W3IbVqqBIv6JEn/+twNgEbgJKw0oF6th6lpML8R02/RRtsjXhGeMEGLLjE5mcBOFmKWT3I+nUlltoDWcoljx/OJnpfP/Xb/nP/R9pPIWbSmeQVE4K98aM98yhHy1LfRrtWYAYp5pelLYGvHHILmJB2S4kKg4U/6kiuc8B/5pbGlhmjBcR0ZisixeAaTs3KzCmMbIdvyz4WcwCo8w8cuQ75oCzLGRUTCwYK7gry6BSKzLzF7PvZdMNuVMNPodeCr1+gjZBFo0s9hlxmQwaMcWi6fdb6WmcjM9gLj6GTiKrCFa5+HLvyG6NawdaxRAgczDMLFY8C969sFRgfJWkyGPP2hE7jNYuZPJI/GhJoHx/COjL8kRZD9Rd2EUVT5hinwXGAse4uuCv44jK4t+YZHRW5mPPRTbxgQtfFWlAF5rGdcPbEs/PY+pzDyJe3XTFruFD7KCEUzACwVdPdkPYZ22md98qagxFwKYDo/gOmDACN91+xugDlhPuSYzbwkNzcuVnHyaYUKjCmjWs0pQ/76sZ+9mBwWZTuPj4LKW6oWwKNtA+gPws9lFRhkOB0lrMHXy3O6w+ms5+U5Kk+6JJr0BNkosWWUxCzgt9ynTjhtwN/0z5njKml1ZCtBDp9BrotlfxyU9/GPt278Jbv+u78LYXA6UYbe9tnXbd9ftw/MQ5rC418B//6D244w2/j9GRBOJMYe0Cl7eAXDyJZLaDVrOHVKyB6lYHhZkZ5LqbOL1YxTVjQ2jG47hycRVjeyawtNbEsWtn8djJ8xJU7pk+gvLGOmZm9mBhcx1ZEhcyQyjEh7HeKKNeYdKkCWo3Oi3kEynpJPgc2q06RqeKqJUjODQ9jeNnjmO0MK1o4klOJQsLiKYSSMemsFxewuRYAZUNXlsMGIuC7gWZDBme3CjUtQbttKvq4EubdfS6Lew9dACnz1zAkdkjeOrZb+LgngNIFXOYv3QJ2UJBrEo+91KlJb+xXiKLZq2krUE2X1DkAFlipOKW6y1UyhXcfN21OHHqeczsmcbFi/OYHJ7E+L4pNJsdXL54AZNT01hfWZT10/jYOKKulxsfKyKfzaFRa4KyAMYmr2ytol5eQ4SFhSskBgSmsrj8W+9Gb88eHdB9bScMVwyxyBKWhnwYTgbqkomJEM+zlEgd+O5erNhlje8dJEmRJ97h95kYnbzefGoeOETYnWHFRTH3ffSduCM7GkZy6zziRGfnrP4gkRA92cx57f5KMi6bdGZmU6k4esSATyKWxtlDZNc7P9ZPdNI43LyEH6h/Ha9unUG2V0MsmkaMrKfgwM4wA65TJPMn34O2AJajoptVB4XNDV1mYEgjY0+Q6x4Tqvnvg327Yz3q+sRYsBcQVglKQgx4hrOA2F3INTlkwuhNNDGl6WDMfdmclGkNw2cqnzmbXvpkiXH3bId7m8UlyhAxsnOomeHXSAjoiaq8mJjAyewhnI9No92LI8XDud9GgtYxMbNczzLgjGs2CpLadQOlXWUu8Svt4F1DYG+B7YlIIQ4MJHZAXHERN5ECR8aVVmCErfg6LbDDWLRtXeYrMa3BOMlEZRmjKG239qdwk49bSzTwq+e+hAbLq7+v3Fdwzx0/v4Spzz6MZHnDfLPilvHBwzM4BGuNReW5VmY+nup64N5vG6Tm69dKyrGVsP7ankxsV2+FpaPJQqCx7acG7wkPPHsft/UbgQIZdC87CQR8T6WzIXDsJoJ0M+bP0eHPG0LrykBjthVwAKy3yQT2mW1n27BJsHUuVwNa2SoagFY6QYFvpoShUAancEVL+7pChAS5MpjfGatCJFbU9oDMs3hiHmfOHse+6WvwQzcBu8aBibFRNOtJbPWq+PkP/A6G9l6HtQc/hq88chJHRw/h3OWzuHDyohiN1U4bV05XEM/3kcl2UamPot5v4eyZRRy54Simk3O4/3gVr//uV+Dcs49hqx3F99+yC7/1mQX8+g9P4Hc+N4/vf+V1+MyDJ3BgZhYLFcidoJEsor61iOGhSfQSHRQzReTiY2pGVzc3Ec3mMRLLakU8vn8M55eXMNrPY2piGJubW5jZdRjPPPcNvOa1t+OJ489gvVzC7a/+V3jo/ntxaPZ6rCzMoY8akrkJtOtrArFpvV8oTIJeZJurazgwfQD9bgPn5xeRy8eQy+SwVV3DyuISikNTGC0OCeNZXlvG+Pgo9h6YxeryIpY2Soj2Wmg0OhifnNQkLp+/ZgfZoSFUS3VNIZubG2g2ashkhkTnLjWrqFSaODx7RJuA+bnzghE2m2WMTE1jKjOGY0eP4p777sNLXnY7Tp05hX5nDasr51HZ2NAURBysFQWKmQzO/+T3Are9yqQgTm7qsSi4q3fQweiuYuMirzJeg7wvWKxMM8b1HZOAWbxIRElmaLvTtOWvN02MR96mNxsGNzAVDkWG16QAfjIee8zd0LZC5rEsgsEjkoAutzmyojHrGN7vXPsLw9yhYwsbDGvk9DtEdr3r0/10m75S5is02t3CC2rP4A29c9iHFSRoQBfpINFrIuYgKeeiXsJsDwbxYCwAWqPxBvcO2QF+dZ6DuOWdehvb8Vl3x7PFOk2Nf55OGUBXi0M2BpllwjhN2TEZ2bvICdhYfsYcY2FhwTERpvQyBOlYUOgz1ktKLEk+OyVR9XYEjXgRldQwnu8P4Wp0N1YS44gXcmjVN9EjK4BiS+5Epa0w2jZPHAZMSX0rKrKPqPo87CAWMUJTiDnv8j2RFsb39qGQMAiMxcUmQzLNfIWmVZM5JOvwdroy2S6yjXGBJUdw/gySAngNqLjQgTbWRyvTx68+/0WsxUg3ppUDT03rnBLzWyh+/KsoMACKWBIrlA5HxiHzQrdIVDJ6mP1hzYNpSMgw4oEe/jExofU//HON8INMetPUhIRHHf5RU5zLbp7gPffCWht1dZPu9BQLPyMw0sJ0Y+C6FSLqNZTEaE/RpiiC2S7YtTtlG+PRysDXa3xe3GsTFwrTEL8tGTIC96X8NyCcFFo+/2D3YQ0B3Y9prW/PVBiV622IyZkNmTVasujQ58s1Xguvee1hfPxvfx8TmRfh3XcAQxVgZJQr2HHEJ8fxrvf9MRLT12Pj7Cdw4r6PoFGdwcT0OM4ffx5fuesRlDvA9HQOqytd1LYaGJ1M4rtf969w/vnnsLLRweGZPL727Dzy8ToOHrkFn7vnm/jJt96O3/3r+/Ejt+Vw/GIU1x+bwn2PnUWexCl/AAAgAElEQVQklkdrq4I7vucQHjrRwKuPTuJj96+p6by61kJmJI5YYgL10hr27tolbGNqzx4sXalhqVbGzFgCqdH92LN3BHOX6F68oeanmNuLlfIlZDNjGBsex3NnTmOkWFA41+yhY1i4cBbzm2XcfMP1mLuyJNeKF7/0RXjgoYexe+8E5i8vYmpsErlsEcsrcxiempTf12b5EtY2WrpW9uzZhY1SBZXyBpJU5o8WUNog3biPzfUN3ZNDuTy2ag35mF1ZmMfs/gO4dPEshouTmNizRyu1UqWGydEiOuWapo7h0SFsrG8iEuPE0MaLXvACnL1wEd/9vd+HL99zJ65ePYF+o4Zmg/6ELrQcyiPZ62Huh1+Dzg99j8B4I6+YPmzndczrn9eEcmLU+TARtKX3lvRxnRWMVKA5ZbOBKC2m2k1ElB/kXHgeUXJgNlNLJc+6tyHjqLVVCXoweZZZTDJzZlRwOLUrNMyoySKSsQhKC2OUZxlgekAiSSJaARvLZxACOFD97337Z/ptIgmkEItZwBcdR7IbwUhrAddUz+DV6VXsjVSQRwvF3haGe1voCSewyM/gTxbs+IO7roH27g81YJJ5ROdAaGmssbDZGFBGdQAELzJLLwkOyhSQKFRMKzQeLKZjUWqlP06MMOEslBLSmt8wGB3+yniJoBpNoRJNoxQtYDMyigvNPC5FJlDN7UK1H6d1mID6aCShzr0mC1aOnvZ8k9GELhKKLsXm4qXjmoOw5+SUotfktO1MOqXDiywbThgGUNsaTMr3KPez4neZap+UY+GF7PhNxW9Fi7b8CS8ujsFwNUzwWQaJScuUIW0wkwQhuk4G+JMrD+HJ5uLADM/muggyWy1kP/IlFDbWVTYUxSxdRMt2tB54pD8L2fR6DNMJSZ5wm5KdQLbrTXYWBV6MnIrCSovfV8pgZ9Gws1cAmPtlGb3YGGM7vZt0aIfkPMd4QpEx3oEVZN12in62xoYdeYiADuta/j8QCOznWTaMMW3MloU3GrEwUmtJww2rP+61+XfDiizoarZzjtwDyq1cOPUE9hpdiQmsMlOoVS/hbz75+xjKx/DDb/op7Ck0cXQYGBkGXnnrLbjle34UR178FiA2jLs+9SE8cu8f4nWvezeyjbM4f/aKoiYKQ8O4MNdEbXMZ7/2V/4G/+du/x5//xZ+j0gA+8dd/hV9+77uQLY7ija+9Gd/8xhPo1Koo5LLYqDZw5Nh+HDt2Iz716a/gxTccxoc//RR+7M378Jm7L+PNP/AKfOQTj2BoJIJrjo3g6ScqePuP3IHf+Oj9uPVwEvPdQ/L/ihemsLZeE1ie4RQVHUWmkJH9/VCuiO97wxvw1a99FcliDN0qz4EMisMFzM1fxPTELjx/4lkcOXAQX3v4YUxMjuLo0Wtx6fJF3H77a/Hcs2fw7HPP4PWvfx0WLi6jVF7G2EQR0fQI4s0Yzl1+HL1YGlNT06bviqZw5cJ57D4wi0ZlHRmRZVJYXlrUvZGnY0Cvh0q1gX4iifFiUUSA0kYVr7vjDjz68ANIZwoWDdBoIp/KYqOxgY3KFvZP7cPa2hoatT5e97rXoLS1icW5RVSbNawsnlSKLbH5eCKDeD6L9tYmmu/+fmy8+XYLfRP5A5a9wok42MaLxbUtsDQFLGnDXIdbNosEjyGKntEM2bSlvPq61nJk7Hq2hsqwb+HCwYRWjCZisLw12I13QCsZ3l+KPqc9kh3dVJhaHoyv5kKjTNzLnmtPhU5Hn5pJNkt2r4otevBtn+1XYw2k2Ekyr8C7vA7XXez6u13QICLT2sJkawGHsIyjuS52R0oYjrYw0tnAUGcLmX5Dqx3bV+/AWkLwTGCIeYpfMNgMnZ5udlf9hzXZwJ6f46IOIb4epyg76G957dvGloFxJit+uSRHJJwkpbgWzWEjUsR6pIjNXhbzvSyW+kWsxEdRjudksS9vJx6MendDkp7t0PWeSnjIEZQ7etKLedhYl8xumwU3+C+ZgaJFoUqT0G7LsFKK3R3sOX0frl9kr28aF4L87GLs9ySeEEQjhdlsYtgJG/7iuhjHcKTy51qNhSjBdRmZQkCOIGG6h0+vHMdXaucRoRBLnTsvxCgy1Q5yH/0KiqvrFnBA2352U92mbgBjR9nfsV7JwtwEjGul6+9YIGk41dgKiu+XXVgZXITVy/saTeN9sIxxtX7QVuycfsLf0QG/cwrx7xXWXGLWcG0XhIwS7AZw3cLKzKAzxCSbSWUA+W0ZbZb3hi2ayMzeB8s94QNIO2agFwWFmtOlWjd7JOdJmthZRc4+Z3WBXKfRSLTXQz3aRL/Zxhfu/iQ+/5mP4q8/eifvbOXAxCsNfOYTP4JiKopct4b77nsEI7sncdcD53Hs+tfi2qMTeOTrJxBP95FP93HlEq/LKN797l/Ao89ewpfv+ns8f+Ikfvxd78SpZ57Bkyeew/t/+b34rd/8beye3otCuouvPzmPn/rhm3Hnl57GO3/0pVhbWcXeqVEcuuEWPP6PD+Llt30X/urjn8KRYy/E3915N25/+SGslFOYX6vghrEF3HXuEH72h16E3/qTz+G2l1yDh59cQTTdQqOVwFajj1xxDEkkMDYyrvTVPbPX4srFC9i1ex9GcsN49vhjuPHGF2Dp6jIa/TKWNre0ror1YpicGJNH2Z49+1AcyeLS5UXkEjkp7Q8euQ5X5uZk/X/quSdRnNorVwFiPVO7ZrBF5lgqpQjAymbF4g1EtW+jUamiTwJIDxidnERlfQO1rTUMj04p/6ZS3UQkkkBhdAijQyPYWKtg9+wenLlwHsPpEUTadaRTeXQ6ZBayoNSxUaqitn4RddcIRSJpjExMINlt48IbXoTKj70eMUITdEkRGO9MQx70amYsXwlMleQ/0idZo80GRvEm8gijqJFqfm4GbHIgW03NMFfYAWD3rQMdl4MKX5ondecm6NTdLAW/ZdnqrpIkwp6CTFd5r9CvT64Yjs24gNlILbYi1/3Bs8ADzlSM9r79U31OI2zRYrSl1x6cwHZbDBjumvXiSM1UME0buVQSwygjjyaG+yWMoIrxXgVj/TrGE32MR0oo9ssodjaRI1jXb4sPrrEtOMsGoY6emznCSv0d1hpmwWkZMKp6ZgFjqy4egbZGsymFehXmr8TRiqRRjhawHh1GqZ/DWi+FlVYUq/0s1rtZKewrsRwa0TS6ibT4/KLJCswmS4qHJtX5dpjq4Pc0Ra6G5Dgr+wazzedzk5uuu+TKHlv6Fnd9dldYufcyV4M7TXfaFRWZWIySAN3UUrRmfsYGDgcchQWGbRGzX0RpUISyFSNSmXlpEHvhU5VdP8F+YTI0vjTrfiSBh8oX8bHVp9Dq8/M1zyAeidlWD9E/+wJ2b9TMG01mq9QfkPNik6Jyv7XW4XViHcM27dbG5J2TSRB+7WSQWbEwJbsmA62y/Ht5MQi6DZUxt0UJYziLDtdpIfJVE4dbhYeJJEyPA7xftcKjgp1wwueq2GNZuxgFXFknKSrdmZ1iaZBiyYnpl1T2i1a4vtakboOvnztwuSzzpneVvkGVLGAsRk6L1g3vxZbdKleC3R5K/Y7Cq973y+/BO9/2Q3jZsRcjmkpis5PAz91xCL/0b27BB3/jo7jucAFDE8PIH3wB7np0HZ/93COaoKOJHJJ5frwdVBu8BnhwMp64hmw+i2p5HWMT08jEktgql3Hr7S/BhbNnMFwYxtBQEc+dvoCffusb8KG/+iT+6APvw3vf85/wb3/izfjzP/0sfv6dL8PHvvQMfvUdN+Oxcx2MZqJ467t+Bu//D/8B3/tj34O/+9iX8Ngzm3jPL70Rv/OHX8TnPvJ+/MSv/B1e/+IUHn5iEaV6BzOTeVxZp2fbPGKF3ciOzKBdWsfV5S1MjYzg0JGDKOSHUUQOq/E+zp7nSm0F180eRTabwMVL5zE2tBvr5Xk02lEc3D2BdHYI1UZTpJorCycwhGk0kzEcnJ1Fq1HCZq0tRlQhFcfcxhUkkcbmxiJGhgvKbRkb2YXFpSUMFUdAnTEbLlq58Lqs1WuIp4ltdOX0PJQfQqY4JA+zialJRJJp1BSQlhBGVqqsora2IgJBqbRi17M7v0/O7JUH2eXX3oDKz7wJkWrDLKZ07zmpi9OHsGxi9gz8sq2GsBS3eQnbXfmQkcTjwspuaQuxQsFMTAOZxgtXoD+r2XGfMwopdepojcYG0kSW1iW7FY1bCfEJJeiSHQSXjv0YfTkkzPo6h556LhLl9w/Sgciet/+dHm8qbcMOOMbrxnUrCoHU7IhZHIL9eIw5IkbvJaClCtiqIN6sIhPpyFMr3m0i3m0hH2lhKtXCWKKNqUwH2RiQi3WR69eR79eQ6tWQinSR6FQQJ5mAxY03qmKKze24FB9FoxeTt1c9VkC5n0apE0Gl1cdaO4nlRhQrjQgi6YLsXBq9hNyP2zR7U5Qxqb20w5d6UYyINK0zfP3CA0d7URk0hgCtYNhIbybrDJMM+fIDV9257yB1UXkFt6rutdJ56yogst7XX1YBksmhH3hS6WuS4WnUU9yuyNbuksz3X/gMJxSRI9ymX8JLduM9s4bRJBNDIhkRJTIZiysvhjqYaKyP5UIPHzh+F8rgxMnOq49eLIYcW7m/+AL2rTSEu6izofalY+wUmxiiaPJ9oO1N1BLtguGlDjrPSQliLisQRmGWN9bABNH0MwI7Q/Ke79GsGNla1Zx/jUG3c4UVJpowrVCPYzec7bbVFAymIWO3qCHkOtdNHsNkFTYB+vz8oXpVtO+hC7aMIimWDZiNuQvYdGUFUGs3JycofpYYklwXbB3I58vXYkmUlrMup3KJ3PKodrfQaGzJKmZl/gyyIzH8rz/7S1xZWMPP/Ngr8Af/+T3ozJdx/6UezqwCShTmijyZRTSZ1q/ZuXP9k07mZEfCwqhkSkZGyKqfK1aumWNoNCqafCXyi3SQyxTRapXQS2XxSz/1k3jgq/diZKyAdm0Jb/vRH8XHPncvfuMnX4r3/fan8X2vPYbf+eP78D/+0+vwqfvP4+WHEjh3fhFve9dP4OFHHsXPvfe/4LZX3oE/+vD/iXf9Hx/CW+64FbmhJD72yQfx3l94M/7wo4/hh16awe/9w1UwWSmfz6AaL6LTiWCikNd6NLV7L97x9p/FZ//qIzh0eB8e/+azuO1FL8flK+eRzE2iunkVx254GZ4+fw7FVAfJ4RFceuZ5jE/twkZlE0cP7seZK3MY2TWBaKON489+E/t37cNmeUWfB4+tZqMv3dDK6hqK+TSK+QLqtaqoysTaVlbXkc8WkM8PY2bvfpw7fwGHjxzGxlYJq5WKorIP7dmPQiaJaq2EQiyGs2dPodSpSFvCe4oX0fSefdIYPROpIPKR30C/0ZKolJ5+XI9pPSzGlV/3WjURfOdnI4qIYaGOTZNgFU1zJWV5MRYjwXsyYVOQ1nO2/lLxCBO4RMRWSFRgFNlhtjDme2b6LC3Mg/cYj8psWtO7yDRsRt3wUs9J38+rpCjQ3KyEbCh3h5l5x6f68gEKY47Ov57dWPL9JwDbEmWQHZrWDFwSRRPqmFK8qZVLb9Rh/ksBFW0HRHomnZhFqN1EkpbkJADojI8hzruYh4OM+fiEm1ojcEJQxodOaV+P0XRR+JChE2QYic4s7yw+lkCzKdYjDMQiNiLkNq0JKRHjyq+jMCMkydePIR01iwsTxDkgPYjWdUNGUYRtkuObajhJ6EBsPAyMOSfNueDQQG6SrTQBqmM3sgP/hoSR1LfEDRfgB0h6MR/T7ZGlRvdaEglME6MCo4mmr4KiSUXeZIbFyE1ZHmWkKRP4J0WZ/9nnxnwYPm491cFvn7oHC5EyogIO+4j2osiwKP6ve7D3akkrBArNSJGkqlccfR38ZEzZ/4mD6VDewfKyzsXWf5pHvXjqgJU6nK2i2Q0pUVIiM051RgII/8m2yK1LAhYUwFBeOwHzCI/ndGHXhPty7eT6y2cviECtSFicgNHcAxPTmgZjd1mRc3r1AI8KxAB7vlSjK0WQp5WL5gLbzl6PrUy7XeKbFttsYk8HXkU3p/S+iEZrVcrtcq2Gt74yhTfc2Mbh238eN7zxPfjCV+7DW9/0U3jLd1+Hrz5yAuvVOIaTGYVw9WNcz9jNr2w0SgqEQfIwiWo651WookvVf7uOSDQjl4dGo4lUIi3Mr9ex62W1soZWrQ2adteaNbzy5S/ENx//BiZ3TeAdb3oDHn/kBN7wxlvxp3/yR/iFn/1xfPDDX8a9n/j3uPWO/4i/+es/wIf+62+imIni5ukU3vHrn8Cdv/82vOLHfhv/7hd/GrlsCrFMHk+er+CX3ngMH/zcefy7t92Ie7/8deRiOfQKPTx9NYahdgO19GFcuPwc9kxMYrm0jmRqCMduvh6Hdk/jvocewt7iAUxNTWJlfQmJWA5btRaOzh5EDS2sN5giyaaWup40rlxeRHvzMsb2zmJtcRXjo2NYL68IL6EOJ0as1p0a7BrryJqfxYXeZWSh5odHRE2+8YW34My589IH0qF53/CI6cgSEVx7aBaf//xnUaf9D/FOHU5RDBdHsVFaRr1aQvWhvwIaHZ15g0nfKf7y7Gb0uFzMaeZsCaxB/KhCwnuHhURbHkuw1MrWEzH5Omzd4DRkQTbWBAcowu1PXPvi5pYBE5K/GV3haWzZM5t+sciicr3mhEZnEBWSQY6Rby7koWdaHpvMXIi/951/b3hO0Bv4FKMcCQrGHdC1fGdbBymSlxx+ZwZJ/y97g6bSQxixKlyYozphZlbbVt2KEe8pVV1bN9GNVdRSMY86igggZdPdoZFJZqlGQy/CTtqYZtojejBUCM/qssLa0gYRVnbOvd0echRe8SP3OFFqV4IHTq/PJEAKCm2fPjjgXBxIsEoHnHamHkDl1h8syGR2sMu1BYyvyvx94lVC5hEvJAO8gnuwWWirIPD/yg8xkJilkuwvHsDBZ0x+RK594TSjwsTCIwIARZbOGjObIl+TRQbplvQ7Y6HidcEC1EpH8adzj+CpxrylW/LdaPWR5oH78Xux/yJ3z1wXtmT4x+fCN16YxkBDYimOZuvvLC3HQMJakUUm4CT8rGSB4sVbK1GnPeo7Kbfd1Pyh4IfpJ3wtFOmd16p2xBKD2jWlpsjjiw3nsMPWof4BYyes5MIYH252XtsDpo3WCm7rISsPZ1Fzvaf3wvAZHt6cWoSbyaOLO35en0ZrNl3UdvywOkAXLve6ZOt0JHyt1zoYi2/gD3/xOkQjp/DeP+/i+GJM5qepRAGTM4z5LaPdLCAaryuFFNSn9Xm9JBQRodV/pGnTHiOvHR9kt2uWSiy2GUTipsPQRNpqIB7LIpWkpQmLYkQJk9S60TsvmYqhvLKJRnNL3VKfVPrmFt7yjp/EXXd/EU898DG85rvehQ998H349Q/+DV71yimsLDewsFLDj78mji89OIfve81+xAvX49HP/in6mX14yTt+Bb/z3nfjU3fehxfe/jr8t/f9ID76yfsRTUzi3S9cw6/dlcEbX5TBl+47hez+69HobqFeyaLXKaPWa2E4M8QjHMMje7Brai/W2lvI9NqorROsjuKGG1+OudUrGN91AKdOPYvRTB/RoSTKS+uorG8ixoTQRl0+ae1aQ+4CbJzSWQb69VEubaLf7ssjjU7STKKlYLTZ6+KGG1+Ay1cXURgewdKFs5iYnsL45Bie/OajahgarbpWz7FeFMl8USLNcm0d66sLiP3TR1CvmYgzXLMC4316UUPKYkdskNRj4StcPf0/7V1rlJ1led3nfpk5c+aSCZkkM7kQCAospRDU6EI0AaGFtsEFFqgQUKC4ABMxQihWKFIqtmLACktbLBZpCJaWWylESWCVCOESUsyNSCaZTO5zP/d7197P+54Zf/s3cbnCJJk53/nO+z2X/exnb6MoK6mwm5ZUv3XsSjBKLO6AukVLj0gpabr/2VDeLXCzGCQ8LBkr17pLgNeUk/VssUt3+md+Kd7r10m5wyEDTXtw0f9NzFaXyw5t1pefbEylmWnAzR0Qx4sWtKPWxzoLwTieels3qITvlDRnHmCLOKTNEeO3zkBbMsLwbbfPXs8qQV4JIQVVYcT8WN/zJpH9xaDu/KtjZAQ5cxsywyyw2AyE1bbgLw7DVBHUpG7sq26KOZLVYQmKUKCv8uy98UZx6OsNm/gWGKi82B8TBV+LjBLh+87OVR+CRTm9bd0jD0dI7HBycc/mE4YJURDRVKnNB4SBjIFVvZik+W1LXCq7pBhSRkZ7MI5hxg19Mc/oXGl/571guPBFqEzDftKUqRJA21lCZIRVYmH84vC7eCXfb403u8cq73sdgbUbMXfPKHsEVKtFVEm35b6T7rER0q3bZXHhVYon91QErbpj5wf7Og7yt5+SwFk1OrojzxM7MSYwr1Hmk4jvPHzgnrpgaf/thqVSObDdF18oaLlRsizWBXuqM8kWEhp1Ton+z402PtWSmV0HN879cpl1rnVCXm4Tmw8ZvU34GfrlWUu47BicdpzrYPk6pqXmlXQZIoMI1rKoFHJIxoG/X/kFpPOvYf3rGfznjlaMlDjno6NhgORFbdGnIhRZbSAaSiAEmnw5OfYgUJSulSUOkydiR2mqy1ZUNZBq60apXJCTqkgnSaooxw0KrZMYorYfpyxciNf/9w2pGhcKOXS1RjBaLmN8aEi7WvlSDrNmz8GhgQEU6xmcMucE1OrtWLlqOVatugdfWnYmEpE0XnvjXfztquW4/Pq/xtOP3YwbrlmDq6/9Ira/+QJ+9h9v475V1+HOB36Mj590BlJ9fTjjzNPx4stbcMeNF+HhX27ATZeeje88/Dx6umcilB/FvkwX2pP0WCqjVCsjUqmhFo4jzUF0PIJ6MI5oJIVSbQzTOvswOnoIn/v8Mry0/nlQBGBi5AhS0RQSsZR8ZfoP7FUBxu46m8silxuXRxMlYjo7ulCmmjWdRVvb0BJvQZEK29E4MiMTOGneHMzooSDmViw8eS7efWuTRCh9txFKtqI1lkBm4ihGynnM/ac78GHvPEHQHNILpnXWB4r9oudz+ZJKG2TnmpiuTyR8oIW2ECLTGoGtDpBWTxTE5irOettR7y3WT/EkEjWZi/LkKVWaHk+O0YIgiRCu3SFBQk0+W9qGs/oWKuFss50qhYKf1JvdPMYTutgE9Fz5RMM81/3yiYUIVdxKCBxJueAghzST3GDVpPmLlsYYhIh9801T+4j4sm2wMzgxaWkrXBCKo6WSWSTDrBhytENNJFCvM6CZp8qk6KAJKDYU1BR6Jq/VOakpgfF6ibixooyytdUKkHEG3H5NtUYDKWOGlUoVeYirE3ESCjJ7cgKLlL3wTCQPBZkkCO+LXZMN8yeFHT3ryYgSVjdMVuVGQVTScPi8t9niz9KgX/sSThnbJRjGUSUY8/MxCrP+T5gxqG7Guhi3C0PZGKekTAVlKjMz4XAPJig5mgDW5/fgl8O/RQ3c2eGhDCJBBemfv4ST9mfEHKtVi6hVC8Yk02Db7bzQuZMPmescGMDNP93uq86Dm01ZEC/b+Zvi5sjiwHaj7JfthrjP2XUdfjnTC1z6z953zeyAPb2Z303lXZ4twVJKVkbPJBlDIdN52FgnxGBvnwcDi9/J8d7nIhY4rTJBXU5d2apO63L4s6nlZaoAjl3mxAKl3eYKKbOldW9Uv1lQYHVaLeVw0acWYPXtN+PA0Q9xzsVfAopjuOr8P8Fz7+eR7JgmNWAyhNiFMCiF6ywqiACwI+V8xRmWhaIiXjAgWvHFPSJee9Ttr5pCN5UrKKdCPTHOE0dHhxCPpdCIhlHJ5kDqdCwRQ2Y0hxTnI+Wadm0O7B3QsjD3rpKpBLo7O7Frdz9S6Ra0xEJiNx0a2I9sZlgQa8/sWciMDsvj5YF7V+POu7+L5575N1xy9W34+pUfxRPPv4fSsXEs+fRZ2LVvGBec3oKesy7Gsd0v4J33RrHirvuwdMn52Pr2m/jYZ/4MnzqlhomREt4drODWr3wBf/foq+hJtyJXTSMXiaCjJaUEEQpVUchnka9MoKP9NLTGw6iXKjjjE5/G229uQDk/jra2LqTSHZgYy0jEtVCvyjKAdONclnYWBZNjsp1H3cNCrYbOtnYUyxV0nNCDzFhWzpGxeCtqxSLmze/B5tc3KHBzZMBiM55MIhwII1fJYbxRQqE3hdAPv2sLv4LmzeFUc0gGfBUgbgzBv9MsxchHOgIsyAmRMV7EYpJAYiKKSGTSaMmSenHUf40XHLOMxmKSmWGhx7MvJpmZzYuI4lwqQ7Q81wPjLJJFU2YyNNoxg5B3atWzzufJ7fSQlCCFAb8TQ1Rm9lXrZLbiq0dfhasSd1IuxpoyOEgUXOclwTdrYdwWe9TNSMusrC1/YexyQTT5FmGaxPfd0hsfeltMM196QjKsvGR244ZHuula/nFaN07Hi4wfb98hxWbKhIeZWJhsCQE4sTe6yjkTJbav7FSYjQu5goT9rCp1Mgcu0drynikAK6i44bQFHZO14bXrnrnZlWYZXilaTDBjUphsDBCN80E36MQ+dHYhJv2i4Kwq3BYzpWknVokxQ5hAeFjIBqPkhWYsTq7fJxftyzhPGP47kQjCQFwyMjaP4SpyMhbD5soR/PPgbyRMyM+N7zJJ6PHxX2Hu3jFLLGKQmb2y6XB56Qjr3IkFW/PmPU0oV28H2iAnC3xT2V6eTWZBzyyXffFi98QKGU+y8Ml5anJSQvLdS7MbtkEoA76dY/M10flSd2Q+PBbf3R4WuJQ4AwcPHrTPWLCAdUCerGDJzDoEe8Jt6KoqUmfM4FoTMHWsoJB1PmT26Ry5btle3EgcfK/0M/nGLZcj178Fa558A7PTwP3fPA8bNw9h4+at2H0E6J45S3BVBAnkK1wQjJCq4s6GBXUexlKZMLOZaVEI1ZhtFcQTtBWwZCcfmAZx/bjmdvL0kEFSFdFwK6qhGhpFEhIIjYUTB1wAAA7fSURBVNC7CKjRlrg9JS2zSDCKOI3tYhEcOHYAsztnoJjNKFC2dbdjfIzKxAV1Y4FABQdzE6LnBuox2iUhFglg8ZmL8PrWHbhl+VI89/J76DvhBCw5dzGefPrfsfGV9ZjfuxBvb3gEn13yF1h92+04duADfP22v8G9d6zG0muux+033YwDvxvEff9wO+56YB3uX3kZvnrPU/ijeW0YPHwQE/VZSAZzKIY6BU+HyxWw32RiZPKd1tGpPSaEY8hXCuhMdyMzPia6Msku3Z0dojaPjh1FPB5BnnYC0i8Moi3VholMBu3tHYgnWtA9Yxb69+3HtGk9OO2kk7Fn3w7s3P6O7hmFcvlsp7mjwqIrFseR4jEUqJ32X49iiIGXsw0v7cKT4ZiOku53KuqEsDgH9QQWJpg6i7NYRMN4O0/sgqyIkzKEFqiteCI92dTyXFGjB8MkkJjkbO/RZI2s0uMLR238yOVKin7KrM7m3k0Kv2PCWmdssyPfoNj+lxPXZAfTu/wpvTVhdi7zSTRNmdU6Fj20lKTxP7jJFjImjT207vllyBB/mxnQcbO1L+DUNeVTbrfH01j5EJEeKhoPvQXcfIcwCjsoPfwOYvRxwlhAjmGhmSxnEnY9Zq5kkABhNmLHBqGYBa78sJ3502RycQZcLoBNnR/412wO5ghRUOpc/gd8H+ZR7m8u4RELOTbIlxtgLOqYfQ4icRW7vHxcwjKKse3DqOIWHEVozn6eFi5tJKTAJ6MxQkyCd6yDIQmAdGUZkjHBaMjPDodnJ4xoMIBDiQq+v+tljHOjv0JoE6CfX/2JX2POhyMKEKVSFgFt8Bt1W4nCScLz60gs1pzP2R6MIzWwZdcyqW3j+1mIZ7MkEnE95EoaSt58QJiUJgUxfYLRPEd+837R0/c8Lli7A27MMXsIWJWXiwy4kwuN6mRcZ8QzYlDr5J/p2fKyNbIWNn8OnlkGbH9eDU6znQTNXshAJJXZWSkQcvKzND/o1NF1TENCEvagNvDxsxfhK9csxQ3LV6ERiaM11EBLIINll16Psz/7CVx59dfQM7NXFgHVIk3ryD6yIo/3KxojecWx+0R0cew2Jn6XDNXBc2+LsyUOlmndEKOYI+sGYziUKkV0tHdpdkDr7ELBPEvIMCPbqSXVqq6t3qDeWAlj41lE4zHtgXV3z5BK8kQhi3gwipY2Cm6OYDybRSIaU8Kn4VYpUJHeYHY0i2q9LCZkNB5Ge7JT57e1LYyn1q7DjV+7AWuf+BEuvuhyvPTif2PlzSsRqOaw6KMLsPl3h3Hu4gU458yz8NOH12DztgH85Mc/wuIll+PWFZdgwxv9eP+3u7H8kkVY84tXsfTMudi0fRiNWgDJVAcC7HCGs3LS5BInl2XzxTomDh/F9DknKq52tnfh4OCgRDPHJybo9oVCLo9IkpvzDaTb2CXl0TuzB9FUB/bu6UdXx3R9TkcG9+Do6IAWFqUoEgDaWhJa5ozHW3E4ewy5zChO/df7sW16l0k1USSXhSCVRhSkOXR3UiR8PlxhZGNdbvFH0BBFmV4+BlE3Zy8+KbmNfK2EiIRjcdALYGqmw78joYD7Nm7OyOslPCYYjlU6/5sxWfNo6/qFDFHhwiE9TQiCED+fFy6OuvhOoU/uoAVmX72uoWGk9x9wGpXKj25QqsfZ7W40h92yf7Wg7KXajXpJ+psxCIR2KUhwGGk+BF70T54dnGvIeMk0nFQJUoZFbBsKEbrAI00qH4isBTOPcT9QdQFdi5huDdB1EwpyMoiz2YwlBFb4Bt94FV8+rJ6p5DF/+9rVnk2rW2VUQStMcLZEZ/CgXx4lTENoh3Mpc6I0GrfgFhcU1dk4LTaGB0Fn9H4ha43wC1t03hf9DBNjFAkgHFRi4c9SUuGMhUQCVetMUE62PxrUnyWipGIbvCaPmAAwnqjjob2vYU91VFLdvGVJfjZrN2D+3jEJDVYqJi6oLWOTinRLuCYXblYOvFZjj0geRoXJFDqydgGcHbb3irGNE90fW1o0gyrf3fjfm6wxR5qwM+EW05q0ab/Nb5vLTObWFZlyrGjgrqKyjOKKAXctnLH55MLPhTL8giUCVODmGUva3E4HyM62FkzrpoZLmEnJ0sFoTC5ycHTkB16wuh912GatzEvIFyawfuOvsHv3Vqy85TsaDpM0QWbYxEQWg4d3Id0+E53paQqQ+uyDhDKqYhey6KIcDuc/1p2bPhyvLtqU8uGcy+mnBel4So29quZUiWSLvFdoZ5xqb8PYGIsKm2cS/qRZGH1QOIfk61GWJFcPIBGi9lULYqEoFn/mLGzZsgO7d3+AQqmMUz9yKioo4diB/Zi78GRs3/I+kl3tqI5wT8OM9lhZ18ol1EMNedVwUFoqZST9P3/eAgTrNWTGh5DNBzAyOoB5fXOxbu2jWPPAQ6hVwnjquadxel8P3t+2BatuWYHxwwNY9sU/x4Vf/jwuPO0cHMzF8OBPvofbbn8Q5y/qwL+8tB/fvuEKbHz1aeyp9CGzbysaccr570U8EcH0nvkojJfRkZ6Jlo42xGIJ7NjxAU7onam/37NzJ1pjESTTvEdZ0KKJZIoWsvAaQCKVwvCxMcRT7SiPj6KEMYSlylBFOBaWLUKeRUcwgpFaHvlyHj03XobBJYsRqAUJ9ojxGowkrcCvlQTnM/hzyK9ZiR/SEzIjupNImCMrj6QWsM02WVR054ZpgI6n5ztfJLe9zwTDZck6rZZla+ykXoy2gnA0rnPUYPxhwe7iKIOz7fhxLkh1Z1tZkdCsg8a1Kyn4loUpv50QmToYewZ41UoQzsjLKyXbYo5V0x7CkE5NlVj2ZEDxgblGUyRheBZMHBnCoC4qBlDLybV+tu/QQEksI85kTIbDLHcNDiEJgF8robmuyi/g6d/6IXtzd8JXw6aNwwvhbgCDsQ8SsgJ2DCl7PWPWTGL83gzK5gue1joVxtH1UTrGspbgNyoOG3nBza+cGyMhK9vDMFqppy0bpGSDboZx7q3wa74nzljY4TBIScjSzWLYkTDBaP6ieUtEA8J4PKpZizlaBqRjxgQj6f6w0Zu5G1OJB/CzQ5vxVp6y4uTC15GihMXaDejrH0atkkOtVmLvq8qFZ1PvW+83ojkXYUgJR7pZiLHHzJnS9qkmnUz98qlBj+Zd7xlc/J1uhfb5W8vtf/l/48+B73r8QN3/PMnpu9c1MM9kYppndUrLzhPJbsnPXYzdZqoFxJMZlQlDClKimCD3qErcDaJpFueA/Kyol2YFkcgbdPPTvkwU5XJJHaZn0tici1fEh4rJmMEgj4MDu3DRZVdg61vbUK2XEIm0IxYiWaWInf070T19DtKtHaLRqiijsjcrWnY0dXbQ7Pht74fPDO+fl8Dh8xSJsMOxwoyQpOD6BlUHWpuFguZbqkYt4fPe8Ht5Pg0Gp8ZeBNVyCeVgGDO6OpArlhEPxzH/xF7s7h9Eb99sTOuejt9s2oSWthZ8uGsHTj3jY0iGEhgcOYRwvoYaFZJzJS15zmjvwFiBFPk8QoGYBUYm5nIF2fFjTL9ac+hqn45AzWRH2trasGTpYnzrW7di2YUX4d0dO7Dy2mvxV3esQDxbwJI/vQC7+3fimcd/ipHtz+DokRxuWr0S5128AvfcfR/ufvAxwV73rvxj3HzXM+hKDWHNnefilY3v4MU3J3Ag14NYSw8SPIeFMJLpVpSKozh94SLsHdxnXVssjKHDA4jF0iBAlWxvwch4Ful0J2bNXYD+HdsxXjiq3ZQYGX7kz5LoEWABGEUm3kB2fAzFeA3Rx/4RBD5NazAoSE3VD6FOeTBpIIN6qaAOxARTa9bBELpyc18y+qgKTQq1QjShMu92qDqap86eNy3JV00ZXYwnzWHcON8JGgcJXaszohNuBAHCrYpBBjWbPTOvg+r6Ni5xopFOUcBo0eqApMsXQmDW1TaDsYU3gzSahjEOxvGDSV6kDdklsq5sywdMQ1+3b6Mg7Q6pLeFZB8P9E68dZZ4oBkuIyssHQD7xNscwq1enR6UH2dM8I03oRcwKx3bwC3d8oIh/mwxIk8qgB8UPifVB8ml1Xig2pDdGEn9ZgqW2FuEIdlfm0eCZdtIE8/MXMYSswiQEwWzA9t8Sj9MfmyLyqO1+97VnldnX7DpIPfY0cOtcBYk6uM3ICfZ6lH9h0uFuC2nNPIDsfNjpyBVTiYdssoB5bDDhRPi9QUnIBCMBvJD9AM8ObUOFPP4qkKw3UH58PebuH0egUUKtVkS5VHBqBiy1vF879bKtg9FQnd2pYVBup8RaPj/b8nRlP4syeGpyN8Xfcz+/8slkauHQ3ApuznssoYg276jBCuLhkOimvG821LfZCjfzPdym7sQJcza/17HNTCPKWRiQQh4ypVoy9jRnlPKyJVsPz+psczHVz44EP9mZMRVbBnnuFfAZYeCmBHsWP7j7Fnz7+z9AvkSoJo/W+AxpgucKYzg6OoqZM3rQnu4SvMvNcpnEES5VMrTkqSKGZ9sjJW5eyFkM9QTphWNJmWfW7DWkUuHRAAUKJ85JbTtKsJfJLGtFjbMb2VjTETWCWFcauZEx1IIhDa4zuQzO+uQnsWXzW2hJplAs51AslzCnt08Ms0gggc8uPRdvvLZJMFE5m0MqlXSBroHh4SFR4RPJiJIjSSPsmEu5jDohKhrHo8DQ0LBmt7F4AJ2dszVTvG3FjXj0gYfw7Ou/xve+eSdC4RhWr/khzjljHl74n5dx/XVXoG9aAzde+1WE2gL4+YOPYN/Bfpz3l1fhum88jk2vPYL21gZSrfMRLu/H3FMuxex5i9EzuxcDg2PIcUE8VsUFn1uGZ59/CicuOAnZ7Dg60mns2TMoP51itYREhK6iUWm5nX7KR/B/2960PRaN8mpoicdBY8ZoMIrhShb5YFWinz3rHsIhMlK5jUe7dmPsIFjmQrKRqsxhsqoEIlYaGWacJTEeaC7CeYw7WwXbtTKSimNzOeFVITdyezA2qAbXZN8RweF9d3Cw5tYOelMCIR1acyITv2SXLtiLZAEZ/kXMX8arEehHu21+p/hCFOb3+C2/Vz4e/+L4HTh+B47fgeN34Pgd+APuwP8DW04yNfC6AHQAAAAASUVORK5CYII="/>
          <p:cNvSpPr>
            <a:spLocks noChangeAspect="1" noChangeArrowheads="1"/>
          </p:cNvSpPr>
          <p:nvPr/>
        </p:nvSpPr>
        <p:spPr bwMode="auto">
          <a:xfrm>
            <a:off x="155575" y="-2605088"/>
            <a:ext cx="38862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6162" y="2033205"/>
            <a:ext cx="14933637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Продолжительность учебного года в 1-х классах составляет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33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учебные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недели.</a:t>
            </a:r>
            <a:endParaRPr lang="ru-RU" sz="4400" b="1" dirty="0">
              <a:solidFill>
                <a:prstClr val="white"/>
              </a:solidFill>
              <a:latin typeface="Argent" panose="020B0604020202020204" charset="-52"/>
            </a:endParaRP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Учебные занятия в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учебном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году начинаются 1 сентября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и </a:t>
            </a:r>
            <a:r>
              <a:rPr lang="ru-RU" sz="4400" b="1" dirty="0">
                <a:solidFill>
                  <a:prstClr val="white"/>
                </a:solidFill>
                <a:latin typeface="Argent" panose="020B0604020202020204" charset="-52"/>
              </a:rPr>
              <a:t>заканчиваются </a:t>
            </a:r>
            <a:r>
              <a:rPr lang="ru-RU" sz="4400" b="1" dirty="0" smtClean="0">
                <a:solidFill>
                  <a:srgbClr val="FF0000"/>
                </a:solidFill>
                <a:latin typeface="Argent" panose="020B0604020202020204" charset="-52"/>
              </a:rPr>
              <a:t>25 </a:t>
            </a:r>
            <a:r>
              <a:rPr lang="ru-RU" sz="4400" b="1" dirty="0" smtClean="0">
                <a:solidFill>
                  <a:prstClr val="white"/>
                </a:solidFill>
                <a:latin typeface="Argent" panose="020B0604020202020204" charset="-52"/>
              </a:rPr>
              <a:t>мая. </a:t>
            </a:r>
            <a:endParaRPr lang="ru-RU" sz="4400" b="1" dirty="0">
              <a:solidFill>
                <a:prstClr val="white"/>
              </a:solidFill>
              <a:latin typeface="Argent" panose="020B0604020202020204" charset="-52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0" y="5929628"/>
            <a:ext cx="17586477" cy="43573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0901" y="712080"/>
            <a:ext cx="12973662" cy="13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нач.школа 1.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502</Words>
  <Application>Microsoft Office PowerPoint</Application>
  <PresentationFormat>Произвольный</PresentationFormat>
  <Paragraphs>120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Monotype Corsiva</vt:lpstr>
      <vt:lpstr>Argent</vt:lpstr>
      <vt:lpstr>Times New Roman</vt:lpstr>
      <vt:lpstr>Arimo</vt:lpstr>
      <vt:lpstr>Office Theme</vt:lpstr>
      <vt:lpstr>1_Office Theme</vt:lpstr>
      <vt:lpstr>2_Office Theme</vt:lpstr>
      <vt:lpstr>нач.школа 1.</vt:lpstr>
      <vt:lpstr>3_Легкий дым</vt:lpstr>
      <vt:lpstr>3_Office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набор в 1 класс  2024-2025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Самопрезентация</dc:title>
  <dc:creator>user</dc:creator>
  <cp:lastModifiedBy>user</cp:lastModifiedBy>
  <cp:revision>51</cp:revision>
  <cp:lastPrinted>2024-03-23T04:41:37Z</cp:lastPrinted>
  <dcterms:created xsi:type="dcterms:W3CDTF">2006-08-16T00:00:00Z</dcterms:created>
  <dcterms:modified xsi:type="dcterms:W3CDTF">2024-03-23T04:48:14Z</dcterms:modified>
  <dc:identifier>DAFCxIQJJso</dc:identifier>
</cp:coreProperties>
</file>