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DAF35-07AC-4C48-8F5A-006954ECDCA3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56A633-B9FE-481C-B5CA-C384712EB20B}">
      <dgm:prSet phldrT="[Текст]" custT="1"/>
      <dgm:spPr/>
      <dgm:t>
        <a:bodyPr/>
        <a:lstStyle/>
        <a:p>
          <a:pPr algn="l"/>
          <a:endParaRPr lang="ru-RU" sz="2000" dirty="0"/>
        </a:p>
      </dgm:t>
    </dgm:pt>
    <dgm:pt modelId="{623CB195-FA16-4A7C-BA96-69820CA39CB1}" type="sibTrans" cxnId="{C9917D5B-0B09-4265-968A-75D94424155B}">
      <dgm:prSet/>
      <dgm:spPr/>
      <dgm:t>
        <a:bodyPr/>
        <a:lstStyle/>
        <a:p>
          <a:pPr algn="l"/>
          <a:endParaRPr lang="ru-RU"/>
        </a:p>
      </dgm:t>
    </dgm:pt>
    <dgm:pt modelId="{69E3E97A-5439-4731-ABB5-333DC33FC6BB}" type="parTrans" cxnId="{C9917D5B-0B09-4265-968A-75D94424155B}">
      <dgm:prSet/>
      <dgm:spPr/>
      <dgm:t>
        <a:bodyPr/>
        <a:lstStyle/>
        <a:p>
          <a:pPr algn="l"/>
          <a:endParaRPr lang="ru-RU"/>
        </a:p>
      </dgm:t>
    </dgm:pt>
    <dgm:pt modelId="{DCB8DC78-54F5-408B-8D83-CCCF970692C4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ВПР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(СОО и ООО)</a:t>
          </a:r>
        </a:p>
        <a:p>
          <a:pPr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C17B09-5864-40D8-829D-8A99EDDE1DD0}" type="sibTrans" cxnId="{8E9564B4-A078-4432-BB7D-4F95BC0140F4}">
      <dgm:prSet/>
      <dgm:spPr/>
      <dgm:t>
        <a:bodyPr/>
        <a:lstStyle/>
        <a:p>
          <a:pPr algn="l"/>
          <a:endParaRPr lang="ru-RU"/>
        </a:p>
      </dgm:t>
    </dgm:pt>
    <dgm:pt modelId="{446F44CF-06DE-435A-A30F-4EB3E5EEF1BD}" type="parTrans" cxnId="{8E9564B4-A078-4432-BB7D-4F95BC0140F4}">
      <dgm:prSet/>
      <dgm:spPr/>
      <dgm:t>
        <a:bodyPr/>
        <a:lstStyle/>
        <a:p>
          <a:pPr algn="l"/>
          <a:endParaRPr lang="ru-RU"/>
        </a:p>
      </dgm:t>
    </dgm:pt>
    <dgm:pt modelId="{8055F3C7-785A-4B33-B32F-8A8E6221C027}">
      <dgm:prSet custT="1"/>
      <dgm:spPr/>
      <dgm:t>
        <a:bodyPr/>
        <a:lstStyle/>
        <a:p>
          <a:pPr rtl="0"/>
          <a:r>
            <a:rPr lang="ru-RU" sz="3000" dirty="0" smtClean="0">
              <a:latin typeface="Times New Roman" pitchFamily="18" charset="0"/>
              <a:cs typeface="Times New Roman" pitchFamily="18" charset="0"/>
            </a:rPr>
            <a:t>27.04.2017 –</a:t>
          </a:r>
          <a:r>
            <a:rPr lang="ru-RU" sz="3000" b="1" u="sng" dirty="0" smtClean="0">
              <a:latin typeface="Times New Roman" pitchFamily="18" charset="0"/>
              <a:cs typeface="Times New Roman" pitchFamily="18" charset="0"/>
            </a:rPr>
            <a:t>ХИМ </a:t>
          </a:r>
          <a:r>
            <a:rPr lang="ru-RU" sz="30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11 </a:t>
          </a:r>
          <a:r>
            <a:rPr lang="ru-RU" sz="3000" b="0" u="none" dirty="0" err="1" smtClean="0">
              <a:latin typeface="Times New Roman" pitchFamily="18" charset="0"/>
              <a:cs typeface="Times New Roman" pitchFamily="18" charset="0"/>
            </a:rPr>
            <a:t>кл</a:t>
          </a:r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.)</a:t>
          </a:r>
          <a:endParaRPr lang="ru-RU" sz="3000" b="0" u="none" dirty="0">
            <a:latin typeface="Times New Roman" pitchFamily="18" charset="0"/>
            <a:cs typeface="Times New Roman" pitchFamily="18" charset="0"/>
          </a:endParaRPr>
        </a:p>
      </dgm:t>
    </dgm:pt>
    <dgm:pt modelId="{221765F2-DCE7-43FB-8B7D-FCEAA2951FF7}" type="parTrans" cxnId="{997EE81E-4B1E-4CD0-BE1D-08EF83B3CADB}">
      <dgm:prSet/>
      <dgm:spPr/>
      <dgm:t>
        <a:bodyPr/>
        <a:lstStyle/>
        <a:p>
          <a:endParaRPr lang="ru-RU"/>
        </a:p>
      </dgm:t>
    </dgm:pt>
    <dgm:pt modelId="{7B25FF48-EC97-445F-899B-77F34DB7E489}" type="sibTrans" cxnId="{997EE81E-4B1E-4CD0-BE1D-08EF83B3CADB}">
      <dgm:prSet/>
      <dgm:spPr/>
      <dgm:t>
        <a:bodyPr/>
        <a:lstStyle/>
        <a:p>
          <a:endParaRPr lang="ru-RU"/>
        </a:p>
      </dgm:t>
    </dgm:pt>
    <dgm:pt modelId="{51609205-87A5-4614-B654-17BA4A3556BB}">
      <dgm:prSet custT="1"/>
      <dgm:spPr/>
      <dgm:t>
        <a:bodyPr/>
        <a:lstStyle/>
        <a:p>
          <a:pPr rtl="0"/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11.05.2017 -  </a:t>
          </a:r>
          <a:r>
            <a:rPr lang="ru-RU" sz="3000" b="1" u="sng" dirty="0" smtClean="0">
              <a:latin typeface="Times New Roman" pitchFamily="18" charset="0"/>
              <a:cs typeface="Times New Roman" pitchFamily="18" charset="0"/>
            </a:rPr>
            <a:t>БИО </a:t>
          </a:r>
          <a:r>
            <a:rPr lang="ru-RU" sz="30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11 </a:t>
          </a:r>
          <a:r>
            <a:rPr lang="ru-RU" sz="3000" b="0" u="none" dirty="0" err="1" smtClean="0">
              <a:latin typeface="Times New Roman" pitchFamily="18" charset="0"/>
              <a:cs typeface="Times New Roman" pitchFamily="18" charset="0"/>
            </a:rPr>
            <a:t>кл</a:t>
          </a:r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.)</a:t>
          </a:r>
          <a:endParaRPr lang="ru-RU" sz="3000" b="0" u="none" dirty="0">
            <a:latin typeface="Times New Roman" pitchFamily="18" charset="0"/>
            <a:cs typeface="Times New Roman" pitchFamily="18" charset="0"/>
          </a:endParaRPr>
        </a:p>
      </dgm:t>
    </dgm:pt>
    <dgm:pt modelId="{E64DC4E4-845C-4DA7-8EFB-5755F8DA350D}" type="parTrans" cxnId="{DD79DFE4-4FFC-409A-9220-7D946CEF4888}">
      <dgm:prSet/>
      <dgm:spPr/>
      <dgm:t>
        <a:bodyPr/>
        <a:lstStyle/>
        <a:p>
          <a:endParaRPr lang="ru-RU"/>
        </a:p>
      </dgm:t>
    </dgm:pt>
    <dgm:pt modelId="{A544DE1D-B721-4958-A8B6-953096CDD31A}" type="sibTrans" cxnId="{DD79DFE4-4FFC-409A-9220-7D946CEF4888}">
      <dgm:prSet/>
      <dgm:spPr/>
      <dgm:t>
        <a:bodyPr/>
        <a:lstStyle/>
        <a:p>
          <a:endParaRPr lang="ru-RU"/>
        </a:p>
      </dgm:t>
    </dgm:pt>
    <dgm:pt modelId="{AF60E7CB-3DDE-4C99-BB2B-628C96C321D7}">
      <dgm:prSet custT="1"/>
      <dgm:spPr/>
      <dgm:t>
        <a:bodyPr/>
        <a:lstStyle/>
        <a:p>
          <a:pPr rtl="0"/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16.05.2017 -  </a:t>
          </a:r>
          <a:r>
            <a:rPr lang="ru-RU" sz="3000" b="1" u="sng" dirty="0" smtClean="0">
              <a:latin typeface="Times New Roman" pitchFamily="18" charset="0"/>
              <a:cs typeface="Times New Roman" pitchFamily="18" charset="0"/>
            </a:rPr>
            <a:t>ГЕО </a:t>
          </a:r>
          <a:r>
            <a:rPr lang="ru-RU" sz="30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11 </a:t>
          </a:r>
          <a:r>
            <a:rPr lang="ru-RU" sz="3000" b="0" u="none" dirty="0" err="1" smtClean="0">
              <a:latin typeface="Times New Roman" pitchFamily="18" charset="0"/>
              <a:cs typeface="Times New Roman" pitchFamily="18" charset="0"/>
            </a:rPr>
            <a:t>кл</a:t>
          </a:r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.)</a:t>
          </a:r>
          <a:endParaRPr lang="ru-RU" sz="3000" b="0" u="none" dirty="0">
            <a:latin typeface="Times New Roman" pitchFamily="18" charset="0"/>
            <a:cs typeface="Times New Roman" pitchFamily="18" charset="0"/>
          </a:endParaRPr>
        </a:p>
      </dgm:t>
    </dgm:pt>
    <dgm:pt modelId="{88D713A3-A84A-4E4E-A36D-F62A2B9B00BE}" type="parTrans" cxnId="{55221DD2-C765-446B-AAD7-A145EA11638B}">
      <dgm:prSet/>
      <dgm:spPr/>
      <dgm:t>
        <a:bodyPr/>
        <a:lstStyle/>
        <a:p>
          <a:endParaRPr lang="ru-RU"/>
        </a:p>
      </dgm:t>
    </dgm:pt>
    <dgm:pt modelId="{B2290F81-EF7F-486A-AA1C-8B8002B31056}" type="sibTrans" cxnId="{55221DD2-C765-446B-AAD7-A145EA11638B}">
      <dgm:prSet/>
      <dgm:spPr/>
      <dgm:t>
        <a:bodyPr/>
        <a:lstStyle/>
        <a:p>
          <a:endParaRPr lang="ru-RU"/>
        </a:p>
      </dgm:t>
    </dgm:pt>
    <dgm:pt modelId="{4204339B-28C5-446C-A3C1-84F2F621BD1C}">
      <dgm:prSet custT="1"/>
      <dgm:spPr/>
      <dgm:t>
        <a:bodyPr/>
        <a:lstStyle/>
        <a:p>
          <a:pPr rtl="0"/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18.05.2017 -  </a:t>
          </a:r>
          <a:r>
            <a:rPr lang="ru-RU" sz="3000" b="1" u="sng" dirty="0" smtClean="0">
              <a:latin typeface="Times New Roman" pitchFamily="18" charset="0"/>
              <a:cs typeface="Times New Roman" pitchFamily="18" charset="0"/>
            </a:rPr>
            <a:t>ИСТ </a:t>
          </a:r>
          <a:r>
            <a:rPr lang="ru-RU" sz="30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11 </a:t>
          </a:r>
          <a:r>
            <a:rPr lang="ru-RU" sz="3000" b="0" u="none" dirty="0" err="1" smtClean="0">
              <a:latin typeface="Times New Roman" pitchFamily="18" charset="0"/>
              <a:cs typeface="Times New Roman" pitchFamily="18" charset="0"/>
            </a:rPr>
            <a:t>кл</a:t>
          </a:r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.)</a:t>
          </a:r>
          <a:endParaRPr lang="ru-RU" sz="3000" b="0" u="none" dirty="0">
            <a:latin typeface="Times New Roman" pitchFamily="18" charset="0"/>
            <a:cs typeface="Times New Roman" pitchFamily="18" charset="0"/>
          </a:endParaRPr>
        </a:p>
      </dgm:t>
    </dgm:pt>
    <dgm:pt modelId="{84309160-8C93-44F6-A68D-A0D0CAD72192}" type="parTrans" cxnId="{ABB35544-6BD5-4797-876A-1661BD840CCF}">
      <dgm:prSet/>
      <dgm:spPr/>
      <dgm:t>
        <a:bodyPr/>
        <a:lstStyle/>
        <a:p>
          <a:endParaRPr lang="ru-RU"/>
        </a:p>
      </dgm:t>
    </dgm:pt>
    <dgm:pt modelId="{17C08722-F78B-4595-B428-23CE8CB21273}" type="sibTrans" cxnId="{ABB35544-6BD5-4797-876A-1661BD840CCF}">
      <dgm:prSet/>
      <dgm:spPr/>
      <dgm:t>
        <a:bodyPr/>
        <a:lstStyle/>
        <a:p>
          <a:endParaRPr lang="ru-RU"/>
        </a:p>
      </dgm:t>
    </dgm:pt>
    <dgm:pt modelId="{40A059DC-7F80-4D20-AB7F-2D91EB47953B}">
      <dgm:prSet custT="1"/>
      <dgm:spPr/>
      <dgm:t>
        <a:bodyPr/>
        <a:lstStyle/>
        <a:p>
          <a:pPr rtl="0"/>
          <a:r>
            <a:rPr lang="ru-RU" sz="3000" dirty="0" smtClean="0">
              <a:latin typeface="Times New Roman" pitchFamily="18" charset="0"/>
              <a:cs typeface="Times New Roman" pitchFamily="18" charset="0"/>
            </a:rPr>
            <a:t>25.04.2017 –</a:t>
          </a:r>
          <a:r>
            <a:rPr lang="ru-RU" sz="3000" b="1" u="sng" dirty="0" smtClean="0">
              <a:latin typeface="Times New Roman" pitchFamily="18" charset="0"/>
              <a:cs typeface="Times New Roman" pitchFamily="18" charset="0"/>
            </a:rPr>
            <a:t>ФИЗ </a:t>
          </a:r>
          <a:r>
            <a:rPr lang="ru-RU" sz="30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11 </a:t>
          </a:r>
          <a:r>
            <a:rPr lang="ru-RU" sz="3000" b="0" u="none" dirty="0" err="1" smtClean="0">
              <a:latin typeface="Times New Roman" pitchFamily="18" charset="0"/>
              <a:cs typeface="Times New Roman" pitchFamily="18" charset="0"/>
            </a:rPr>
            <a:t>кл</a:t>
          </a:r>
          <a:r>
            <a:rPr lang="ru-RU" sz="3000" b="0" u="none" dirty="0" smtClean="0">
              <a:latin typeface="Times New Roman" pitchFamily="18" charset="0"/>
              <a:cs typeface="Times New Roman" pitchFamily="18" charset="0"/>
            </a:rPr>
            <a:t>.) </a:t>
          </a:r>
          <a:endParaRPr lang="ru-RU" sz="3000" b="0" u="none" dirty="0">
            <a:latin typeface="Times New Roman" pitchFamily="18" charset="0"/>
            <a:cs typeface="Times New Roman" pitchFamily="18" charset="0"/>
          </a:endParaRPr>
        </a:p>
      </dgm:t>
    </dgm:pt>
    <dgm:pt modelId="{DEB48C72-7237-4D91-AA8D-A4FEBC93120A}" type="sibTrans" cxnId="{C5DE2186-03F5-4D20-9E6D-F18CB269F72F}">
      <dgm:prSet/>
      <dgm:spPr/>
      <dgm:t>
        <a:bodyPr/>
        <a:lstStyle/>
        <a:p>
          <a:endParaRPr lang="ru-RU"/>
        </a:p>
      </dgm:t>
    </dgm:pt>
    <dgm:pt modelId="{75F1BFBF-3012-4D10-B4CF-6FF63BC11355}" type="parTrans" cxnId="{C5DE2186-03F5-4D20-9E6D-F18CB269F72F}">
      <dgm:prSet/>
      <dgm:spPr/>
      <dgm:t>
        <a:bodyPr/>
        <a:lstStyle/>
        <a:p>
          <a:endParaRPr lang="ru-RU"/>
        </a:p>
      </dgm:t>
    </dgm:pt>
    <dgm:pt modelId="{E69E8936-914D-4CF7-B7D3-5721A6CFEC94}" type="pres">
      <dgm:prSet presAssocID="{E5FDAF35-07AC-4C48-8F5A-006954ECDC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F0F287-A066-44CD-955F-0308A6BA6ABC}" type="pres">
      <dgm:prSet presAssocID="{DCB8DC78-54F5-408B-8D83-CCCF970692C4}" presName="linNode" presStyleCnt="0"/>
      <dgm:spPr/>
    </dgm:pt>
    <dgm:pt modelId="{A2EADB69-1898-4119-8329-E9D2E6EA132F}" type="pres">
      <dgm:prSet presAssocID="{DCB8DC78-54F5-408B-8D83-CCCF970692C4}" presName="parentText" presStyleLbl="node1" presStyleIdx="0" presStyleCnt="1" custScaleX="70304" custLinFactNeighborX="535" custLinFactNeighborY="25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FA5CD-540E-4AE4-BA4E-047E7D883536}" type="pres">
      <dgm:prSet presAssocID="{DCB8DC78-54F5-408B-8D83-CCCF970692C4}" presName="descendantText" presStyleLbl="alignAccFollowNode1" presStyleIdx="0" presStyleCnt="1" custScaleX="112808" custScaleY="125000" custLinFactNeighborX="-759" custLinFactNeighborY="-2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221DD2-C765-446B-AAD7-A145EA11638B}" srcId="{DCB8DC78-54F5-408B-8D83-CCCF970692C4}" destId="{AF60E7CB-3DDE-4C99-BB2B-628C96C321D7}" srcOrd="4" destOrd="0" parTransId="{88D713A3-A84A-4E4E-A36D-F62A2B9B00BE}" sibTransId="{B2290F81-EF7F-486A-AA1C-8B8002B31056}"/>
    <dgm:cxn modelId="{2E173155-497E-4672-9AF1-2F2A8137E48F}" type="presOf" srcId="{AF60E7CB-3DDE-4C99-BB2B-628C96C321D7}" destId="{7EFFA5CD-540E-4AE4-BA4E-047E7D883536}" srcOrd="0" destOrd="4" presId="urn:microsoft.com/office/officeart/2005/8/layout/vList5"/>
    <dgm:cxn modelId="{C5DE2186-03F5-4D20-9E6D-F18CB269F72F}" srcId="{DCB8DC78-54F5-408B-8D83-CCCF970692C4}" destId="{40A059DC-7F80-4D20-AB7F-2D91EB47953B}" srcOrd="1" destOrd="0" parTransId="{75F1BFBF-3012-4D10-B4CF-6FF63BC11355}" sibTransId="{DEB48C72-7237-4D91-AA8D-A4FEBC93120A}"/>
    <dgm:cxn modelId="{123AB587-EDB1-45CC-8AE4-172D9970E092}" type="presOf" srcId="{8055F3C7-785A-4B33-B32F-8A8E6221C027}" destId="{7EFFA5CD-540E-4AE4-BA4E-047E7D883536}" srcOrd="0" destOrd="2" presId="urn:microsoft.com/office/officeart/2005/8/layout/vList5"/>
    <dgm:cxn modelId="{1335699B-B92E-47C0-B1DE-AB41DC9BAA81}" type="presOf" srcId="{4204339B-28C5-446C-A3C1-84F2F621BD1C}" destId="{7EFFA5CD-540E-4AE4-BA4E-047E7D883536}" srcOrd="0" destOrd="5" presId="urn:microsoft.com/office/officeart/2005/8/layout/vList5"/>
    <dgm:cxn modelId="{997EE81E-4B1E-4CD0-BE1D-08EF83B3CADB}" srcId="{DCB8DC78-54F5-408B-8D83-CCCF970692C4}" destId="{8055F3C7-785A-4B33-B32F-8A8E6221C027}" srcOrd="2" destOrd="0" parTransId="{221765F2-DCE7-43FB-8B7D-FCEAA2951FF7}" sibTransId="{7B25FF48-EC97-445F-899B-77F34DB7E489}"/>
    <dgm:cxn modelId="{1842364F-C022-4C01-B3FA-A4F8B3C85D0C}" type="presOf" srcId="{51609205-87A5-4614-B654-17BA4A3556BB}" destId="{7EFFA5CD-540E-4AE4-BA4E-047E7D883536}" srcOrd="0" destOrd="3" presId="urn:microsoft.com/office/officeart/2005/8/layout/vList5"/>
    <dgm:cxn modelId="{73349962-86BA-4652-ACA8-81BEA85D75BB}" type="presOf" srcId="{E5FDAF35-07AC-4C48-8F5A-006954ECDCA3}" destId="{E69E8936-914D-4CF7-B7D3-5721A6CFEC94}" srcOrd="0" destOrd="0" presId="urn:microsoft.com/office/officeart/2005/8/layout/vList5"/>
    <dgm:cxn modelId="{DD79DFE4-4FFC-409A-9220-7D946CEF4888}" srcId="{DCB8DC78-54F5-408B-8D83-CCCF970692C4}" destId="{51609205-87A5-4614-B654-17BA4A3556BB}" srcOrd="3" destOrd="0" parTransId="{E64DC4E4-845C-4DA7-8EFB-5755F8DA350D}" sibTransId="{A544DE1D-B721-4958-A8B6-953096CDD31A}"/>
    <dgm:cxn modelId="{951E1075-91AD-414A-82A9-F14DEFF52D89}" type="presOf" srcId="{1156A633-B9FE-481C-B5CA-C384712EB20B}" destId="{7EFFA5CD-540E-4AE4-BA4E-047E7D883536}" srcOrd="0" destOrd="0" presId="urn:microsoft.com/office/officeart/2005/8/layout/vList5"/>
    <dgm:cxn modelId="{ABB35544-6BD5-4797-876A-1661BD840CCF}" srcId="{DCB8DC78-54F5-408B-8D83-CCCF970692C4}" destId="{4204339B-28C5-446C-A3C1-84F2F621BD1C}" srcOrd="5" destOrd="0" parTransId="{84309160-8C93-44F6-A68D-A0D0CAD72192}" sibTransId="{17C08722-F78B-4595-B428-23CE8CB21273}"/>
    <dgm:cxn modelId="{8E9564B4-A078-4432-BB7D-4F95BC0140F4}" srcId="{E5FDAF35-07AC-4C48-8F5A-006954ECDCA3}" destId="{DCB8DC78-54F5-408B-8D83-CCCF970692C4}" srcOrd="0" destOrd="0" parTransId="{446F44CF-06DE-435A-A30F-4EB3E5EEF1BD}" sibTransId="{04C17B09-5864-40D8-829D-8A99EDDE1DD0}"/>
    <dgm:cxn modelId="{DA21BF48-1A50-49B6-884E-11907B74152C}" type="presOf" srcId="{40A059DC-7F80-4D20-AB7F-2D91EB47953B}" destId="{7EFFA5CD-540E-4AE4-BA4E-047E7D883536}" srcOrd="0" destOrd="1" presId="urn:microsoft.com/office/officeart/2005/8/layout/vList5"/>
    <dgm:cxn modelId="{12B99B8E-C99B-4B1A-BD87-D45EFCBF245A}" type="presOf" srcId="{DCB8DC78-54F5-408B-8D83-CCCF970692C4}" destId="{A2EADB69-1898-4119-8329-E9D2E6EA132F}" srcOrd="0" destOrd="0" presId="urn:microsoft.com/office/officeart/2005/8/layout/vList5"/>
    <dgm:cxn modelId="{C9917D5B-0B09-4265-968A-75D94424155B}" srcId="{DCB8DC78-54F5-408B-8D83-CCCF970692C4}" destId="{1156A633-B9FE-481C-B5CA-C384712EB20B}" srcOrd="0" destOrd="0" parTransId="{69E3E97A-5439-4731-ABB5-333DC33FC6BB}" sibTransId="{623CB195-FA16-4A7C-BA96-69820CA39CB1}"/>
    <dgm:cxn modelId="{999B452B-3644-4161-87A1-E41B716E0EF0}" type="presParOf" srcId="{E69E8936-914D-4CF7-B7D3-5721A6CFEC94}" destId="{9AF0F287-A066-44CD-955F-0308A6BA6ABC}" srcOrd="0" destOrd="0" presId="urn:microsoft.com/office/officeart/2005/8/layout/vList5"/>
    <dgm:cxn modelId="{426B2C44-AA22-435E-81D6-17C20708D9C4}" type="presParOf" srcId="{9AF0F287-A066-44CD-955F-0308A6BA6ABC}" destId="{A2EADB69-1898-4119-8329-E9D2E6EA132F}" srcOrd="0" destOrd="0" presId="urn:microsoft.com/office/officeart/2005/8/layout/vList5"/>
    <dgm:cxn modelId="{EB429856-B358-4A21-B390-811BDCEAC25A}" type="presParOf" srcId="{9AF0F287-A066-44CD-955F-0308A6BA6ABC}" destId="{7EFFA5CD-540E-4AE4-BA4E-047E7D88353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FFA5CD-540E-4AE4-BA4E-047E7D883536}">
      <dsp:nvSpPr>
        <dsp:cNvPr id="0" name=""/>
        <dsp:cNvSpPr/>
      </dsp:nvSpPr>
      <dsp:spPr>
        <a:xfrm rot="5400000">
          <a:off x="2280249" y="-309201"/>
          <a:ext cx="4795911" cy="54143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25.04.2017 –</a:t>
          </a:r>
          <a:r>
            <a:rPr lang="ru-RU" sz="3000" b="1" u="sng" kern="1200" dirty="0" smtClean="0">
              <a:latin typeface="Times New Roman" pitchFamily="18" charset="0"/>
              <a:cs typeface="Times New Roman" pitchFamily="18" charset="0"/>
            </a:rPr>
            <a:t>ФИЗ 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11 </a:t>
          </a:r>
          <a:r>
            <a:rPr lang="ru-RU" sz="3000" b="0" u="none" kern="1200" dirty="0" err="1" smtClean="0">
              <a:latin typeface="Times New Roman" pitchFamily="18" charset="0"/>
              <a:cs typeface="Times New Roman" pitchFamily="18" charset="0"/>
            </a:rPr>
            <a:t>кл</a:t>
          </a: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.) </a:t>
          </a:r>
          <a:endParaRPr lang="ru-RU" sz="3000" b="0" u="none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27.04.2017 –</a:t>
          </a:r>
          <a:r>
            <a:rPr lang="ru-RU" sz="3000" b="1" u="sng" kern="1200" dirty="0" smtClean="0">
              <a:latin typeface="Times New Roman" pitchFamily="18" charset="0"/>
              <a:cs typeface="Times New Roman" pitchFamily="18" charset="0"/>
            </a:rPr>
            <a:t>ХИМ 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11 </a:t>
          </a:r>
          <a:r>
            <a:rPr lang="ru-RU" sz="3000" b="0" u="none" kern="1200" dirty="0" err="1" smtClean="0">
              <a:latin typeface="Times New Roman" pitchFamily="18" charset="0"/>
              <a:cs typeface="Times New Roman" pitchFamily="18" charset="0"/>
            </a:rPr>
            <a:t>кл</a:t>
          </a: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.)</a:t>
          </a:r>
          <a:endParaRPr lang="ru-RU" sz="3000" b="0" u="none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11.05.2017 -  </a:t>
          </a:r>
          <a:r>
            <a:rPr lang="ru-RU" sz="3000" b="1" u="sng" kern="1200" dirty="0" smtClean="0">
              <a:latin typeface="Times New Roman" pitchFamily="18" charset="0"/>
              <a:cs typeface="Times New Roman" pitchFamily="18" charset="0"/>
            </a:rPr>
            <a:t>БИО 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11 </a:t>
          </a:r>
          <a:r>
            <a:rPr lang="ru-RU" sz="3000" b="0" u="none" kern="1200" dirty="0" err="1" smtClean="0">
              <a:latin typeface="Times New Roman" pitchFamily="18" charset="0"/>
              <a:cs typeface="Times New Roman" pitchFamily="18" charset="0"/>
            </a:rPr>
            <a:t>кл</a:t>
          </a: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.)</a:t>
          </a:r>
          <a:endParaRPr lang="ru-RU" sz="3000" b="0" u="none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16.05.2017 -  </a:t>
          </a:r>
          <a:r>
            <a:rPr lang="ru-RU" sz="3000" b="1" u="sng" kern="1200" dirty="0" smtClean="0">
              <a:latin typeface="Times New Roman" pitchFamily="18" charset="0"/>
              <a:cs typeface="Times New Roman" pitchFamily="18" charset="0"/>
            </a:rPr>
            <a:t>ГЕО 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11 </a:t>
          </a:r>
          <a:r>
            <a:rPr lang="ru-RU" sz="3000" b="0" u="none" kern="1200" dirty="0" err="1" smtClean="0">
              <a:latin typeface="Times New Roman" pitchFamily="18" charset="0"/>
              <a:cs typeface="Times New Roman" pitchFamily="18" charset="0"/>
            </a:rPr>
            <a:t>кл</a:t>
          </a: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.)</a:t>
          </a:r>
          <a:endParaRPr lang="ru-RU" sz="3000" b="0" u="none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18.05.2017 -  </a:t>
          </a:r>
          <a:r>
            <a:rPr lang="ru-RU" sz="3000" b="1" u="sng" kern="1200" dirty="0" smtClean="0">
              <a:latin typeface="Times New Roman" pitchFamily="18" charset="0"/>
              <a:cs typeface="Times New Roman" pitchFamily="18" charset="0"/>
            </a:rPr>
            <a:t>ИСТ 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11 </a:t>
          </a:r>
          <a:r>
            <a:rPr lang="ru-RU" sz="3000" b="0" u="none" kern="1200" dirty="0" err="1" smtClean="0">
              <a:latin typeface="Times New Roman" pitchFamily="18" charset="0"/>
              <a:cs typeface="Times New Roman" pitchFamily="18" charset="0"/>
            </a:rPr>
            <a:t>кл</a:t>
          </a:r>
          <a:r>
            <a:rPr lang="ru-RU" sz="3000" b="0" u="none" kern="1200" dirty="0" smtClean="0">
              <a:latin typeface="Times New Roman" pitchFamily="18" charset="0"/>
              <a:cs typeface="Times New Roman" pitchFamily="18" charset="0"/>
            </a:rPr>
            <a:t>.)</a:t>
          </a:r>
          <a:endParaRPr lang="ru-RU" sz="30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280249" y="-309201"/>
        <a:ext cx="4795911" cy="5414314"/>
      </dsp:txXfrm>
    </dsp:sp>
    <dsp:sp modelId="{A2EADB69-1898-4119-8329-E9D2E6EA132F}">
      <dsp:nvSpPr>
        <dsp:cNvPr id="0" name=""/>
        <dsp:cNvSpPr/>
      </dsp:nvSpPr>
      <dsp:spPr>
        <a:xfrm>
          <a:off x="119173" y="4688"/>
          <a:ext cx="1898043" cy="4795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ВПР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(СОО и ООО)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9173" y="4688"/>
        <a:ext cx="1898043" cy="4795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A69D4-2174-4C4B-A204-846317F79B3F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F3B83-B97C-4092-9A6E-20CECD73C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06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60648"/>
            <a:ext cx="8244408" cy="7920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МБОУ «</a:t>
            </a:r>
            <a:r>
              <a:rPr lang="ru-RU" sz="2000" b="1" dirty="0" err="1" smtClean="0">
                <a:solidFill>
                  <a:schemeClr val="tx1"/>
                </a:solidFill>
              </a:rPr>
              <a:t>Полазненская</a:t>
            </a:r>
            <a:r>
              <a:rPr lang="ru-RU" sz="2000" b="1" dirty="0" smtClean="0">
                <a:solidFill>
                  <a:schemeClr val="tx1"/>
                </a:solidFill>
              </a:rPr>
              <a:t> средняя общеобразовательная школа №3»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132856"/>
            <a:ext cx="72573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ИТОГОВОЕ СОЧИНЕНИЕ 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2016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http://fomuvi.ru/wp-content/uploads/2011/02/%D0%9A%D0%BD%D0%B8%D0%B3%D0%B8-%D0%B8-%D1%86%D0%B5%D0%BD%D1%8B-%D0%B2-%D0%BC%D0%B0%D1%82%D0%B5%D0%BC%D0%B0%D1%82%D0%B8%D1%87%D0%B5%D1%81%D0%BA%D0%BE%D0%B9-%D0%B7%D0%B0%D0%B4%D0%B0%D1%87%D0%BA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581128"/>
            <a:ext cx="2592288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620688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Требование № 2.	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«Самостоятельность написания итогового сочинения (изложения)»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Итоговое сочинение (изложение) выполняется самостоятельно.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Итоговое сочинение -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чужой текст, опубликованный в бумажном и (или) электронном виде, и др.).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776864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Процедуры оценки качества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образования. Перспективы-2017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 l="32996" t="18133" r="55370" b="59593"/>
          <a:stretch>
            <a:fillRect/>
          </a:stretch>
        </p:blipFill>
        <p:spPr bwMode="auto">
          <a:xfrm>
            <a:off x="0" y="188640"/>
            <a:ext cx="1177845" cy="126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Изменения в процедуре ЕГЭ-2017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изменения в ЕГЭ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публикует до 1 сентября.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30.08.2016 ФИПИ опубликовал проекты демоверсий КИМ ЕГЭ 2017 года: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КИМы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химии, физике и биологии  -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исключена тестовая часть.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ЕГЭ по биологии сокращено количество заданий с 40 до 28, по химии – с 40 до 34.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экзаменационной работы по биологии увеличена со 180 до 210 минут.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2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215607" y="1700543"/>
            <a:ext cx="260789" cy="83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02915" y="5301208"/>
            <a:ext cx="8641085" cy="1824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4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928670"/>
            <a:ext cx="8712398" cy="592933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t"/>
          <a:lstStyle/>
          <a:p>
            <a:pPr eaLnBrk="1" hangingPunct="1"/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357166"/>
            <a:ext cx="821537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ПРОЕКТ. Расписание ЕГЭ-2017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2492896"/>
          <a:ext cx="8712963" cy="4104456"/>
        </p:xfrm>
        <a:graphic>
          <a:graphicData uri="http://schemas.openxmlformats.org/drawingml/2006/table">
            <a:tbl>
              <a:tblPr/>
              <a:tblGrid>
                <a:gridCol w="671498"/>
                <a:gridCol w="671498"/>
                <a:gridCol w="671498"/>
                <a:gridCol w="671498"/>
                <a:gridCol w="671498"/>
                <a:gridCol w="671498"/>
                <a:gridCol w="671498"/>
                <a:gridCol w="671498"/>
                <a:gridCol w="671498"/>
                <a:gridCol w="671498"/>
                <a:gridCol w="671498"/>
                <a:gridCol w="671498"/>
                <a:gridCol w="654987"/>
              </a:tblGrid>
              <a:tr h="16582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27.05.2017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31.05.2017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02.06.2017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05.06.2017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07.06.2017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09.06.2017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13.06.2017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15.06.2017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13.06.2017</a:t>
                      </a:r>
                    </a:p>
                    <a:p>
                      <a:endParaRPr lang="ru-RU" dirty="0"/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6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– География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 – Информатика и ИКТ</a:t>
                      </a: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Русский язык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 – Химия</a:t>
                      </a: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– История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Математика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базовая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– Математика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профильная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– Обществознание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– Физика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– Литература</a:t>
                      </a:r>
                      <a:endParaRPr lang="ru-RU" sz="1600" dirty="0" smtClean="0"/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Биология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– Английский язык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Английский язык</a:t>
                      </a:r>
                    </a:p>
                    <a:p>
                      <a:pPr algn="ctr"/>
                      <a:r>
                        <a:rPr lang="ru-RU" sz="1600" dirty="0" smtClean="0"/>
                        <a:t>устный</a:t>
                      </a:r>
                      <a:endParaRPr lang="ru-RU" sz="1600" dirty="0"/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112474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Досрочный период: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14.03-24.03.2017 (3-7.04.2017-резервы)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Основной период: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29.05.-17.06.2017 (19-30.06.2017-резерв)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Дополнительный период: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4-7.09.2017 (13-15.09.2017-резерв)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4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26542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 итоговая аттестация по образовательным программам среднего общего образования (ЕГЭ/ГВЭ)</a:t>
            </a:r>
            <a:endParaRPr lang="ru-RU" dirty="0" smtClean="0"/>
          </a:p>
        </p:txBody>
      </p:sp>
      <p:pic>
        <p:nvPicPr>
          <p:cNvPr id="16387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71670" y="3000372"/>
            <a:ext cx="5371838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372D4C-C034-4D7B-981A-1D2DC17336B2}" type="slidenum">
              <a:rPr lang="ru-RU"/>
              <a:pPr/>
              <a:t>2</a:t>
            </a:fld>
            <a:endParaRPr lang="ru-RU"/>
          </a:p>
        </p:txBody>
      </p:sp>
      <p:sp>
        <p:nvSpPr>
          <p:cNvPr id="19458" name="AutoShape 2" descr="C:\Users\Surkova\Desktop\%D0%9E%D1%84%D0%B8%D1%86%D0%B8%D0%B0%D0%BB%D1%8C%D0%BD%D1%8B%D0%B9 %D0%B8%D0%BD%D1%84%D0%BE%D1%80%D0%BC%D0%B0%D1%86%D0%B8%D0%BE%D0%BD%D0%BD%D1%8B%D0%B9 %D0%BF%D0%BE%D1%80%D1%82%D0%B0%D0%BB %D0%B5%D0%B4%D0%B8%D0%BD%D0%BE%D0%B3%D0%BE %D0%B3%D0%BE%D1%81%D1%83%D0%B4%D0%B0%D1%80%D1%81%D1%82%D0%B2%D0%B5%D0%BD%D0%BD%D0%BE%D0%B3%D0%BE %D1%8D%D0%BA%D0%B7%D0%B0%D0%BC%D0%B5%D0%BD%D0%B0 (%D0%95%D0%93%D0%AD 2016)_files\ege201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C:\Users\Surkova\Desktop\%D0%9E%D1%84%D0%B8%D1%86%D0%B8%D0%B0%D0%BB%D1%8C%D0%BD%D1%8B%D0%B9 %D0%B8%D0%BD%D1%84%D0%BE%D1%80%D0%BC%D0%B0%D1%86%D0%B8%D0%BE%D0%BD%D0%BD%D1%8B%D0%B9 %D0%BF%D0%BE%D1%80%D1%82%D0%B0%D0%BB %D0%B5%D0%B4%D0%B8%D0%BD%D0%BE%D0%B3%D0%BE %D0%B3%D0%BE%D1%81%D1%83%D0%B4%D0%B0%D1%80%D1%81%D1%82%D0%B2%D0%B5%D0%BD%D0%BD%D0%BE%D0%B3%D0%BE %D1%8D%D0%BA%D0%B7%D0%B0%D0%BC%D0%B5%D0%BD%D0%B0 (%D0%95%D0%93%D0%AD 2016)_files\ege201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b="22301"/>
          <a:stretch>
            <a:fillRect/>
          </a:stretch>
        </p:blipFill>
        <p:spPr bwMode="auto">
          <a:xfrm>
            <a:off x="1928794" y="3643314"/>
            <a:ext cx="1993349" cy="1211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участия в итоговом сочинении (изложении) участники подают: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заявление 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согласие на обработку персональных данных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fomuvi.ru/wp-content/uploads/2011/02/%D0%9A%D0%BD%D0%B8%D0%B3%D0%B8-%D0%B8-%D1%86%D0%B5%D0%BD%D1%8B-%D0%B2-%D0%BC%D0%B0%D1%82%D0%B5%D0%BC%D0%B0%D1%82%D0%B8%D1%87%D0%B5%D1%81%D0%BA%D0%BE%D0%B9-%D0%B7%D0%B0%D0%B4%D0%B0%D1%87%D0%BA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085184"/>
            <a:ext cx="1944216" cy="1566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692696"/>
            <a:ext cx="749808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Итоговое сочинение (изложение) проводится: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первую среду декабря (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декабря 2016 г.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первую среду февраля; 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первую рабочую среду мая.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Продолжительность написания  итогового сочинения (изложения) составляет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часа 55 минут (235 минут).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http://fomuvi.ru/wp-content/uploads/2011/02/%D0%9A%D0%BD%D0%B8%D0%B3%D0%B8-%D0%B8-%D1%86%D0%B5%D0%BD%D1%8B-%D0%B2-%D0%BC%D0%B0%D1%82%D0%B5%D0%BC%D0%B0%D1%82%D0%B8%D1%87%D0%B5%D1%81%D0%BA%D0%BE%D0%B9-%D0%B7%D0%B0%D0%B4%D0%B0%D1%87%D0%BA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229200"/>
            <a:ext cx="1800200" cy="1450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47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получения неудовлетворительного результата («незачет») за итоговое сочинение (изложение) обучающиеся вправе пересдать итоговое сочинение (изложение), но не более двух раз и только в сроки, предусмотренные расписанием проведения итогового сочинения (изложения). </a:t>
            </a:r>
          </a:p>
          <a:p>
            <a:endParaRPr lang="ru-RU" dirty="0"/>
          </a:p>
        </p:txBody>
      </p:sp>
      <p:pic>
        <p:nvPicPr>
          <p:cNvPr id="4" name="Picture 2" descr="http://fomuvi.ru/wp-content/uploads/2011/02/%D0%9A%D0%BD%D0%B8%D0%B3%D0%B8-%D0%B8-%D1%86%D0%B5%D0%BD%D1%8B-%D0%B2-%D0%BC%D0%B0%D1%82%D0%B5%D0%BC%D0%B0%D1%82%D0%B8%D1%87%D0%B5%D1%81%D0%BA%D0%BE%D0%B9-%D0%B7%D0%B0%D0%B4%D0%B0%D1%87%D0%BA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229200"/>
            <a:ext cx="1872208" cy="1420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04664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Во время проведения итогового сочинения (изложения) на рабочем столе участников итогового сочинения (изложения), помимо бланка регистрации и бланков записи (дополнительного бланка записи), находятся: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ручка  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гелевая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или капиллярная с чернилами черного цвета);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документ, удостоверяющий личность;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лекарства и питание (при необходимости);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орфографический словарь для участников итогового сочинения (орфографический словарь), выдаваемый членами комиссии образовательной организации по проведению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инструкция для участника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черновики.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fomuvi.ru/wp-content/uploads/2011/02/%D0%9A%D0%BD%D0%B8%D0%B3%D0%B8-%D0%B8-%D1%86%D0%B5%D0%BD%D1%8B-%D0%B2-%D0%BC%D0%B0%D1%82%D0%B5%D0%BC%D0%B0%D1%82%D0%B8%D1%87%D0%B5%D1%81%D0%BA%D0%BE%D0%B9-%D0%B7%D0%B0%D0%B4%D0%B0%D1%87%D0%BA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301208"/>
            <a:ext cx="1656184" cy="1334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omuvi.ru/wp-content/uploads/2011/02/%D0%9A%D0%BD%D0%B8%D0%B3%D0%B8-%D0%B8-%D1%86%D0%B5%D0%BD%D1%8B-%D0%B2-%D0%BC%D0%B0%D1%82%D0%B5%D0%BC%D0%B0%D1%82%D0%B8%D1%87%D0%B5%D1%81%D0%BA%D0%BE%D0%B9-%D0%B7%D0%B0%D0%B4%D0%B0%D1%87%D0%BA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157192"/>
            <a:ext cx="1944216" cy="156617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6632"/>
            <a:ext cx="8229600" cy="61926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Во время проведения итогового сочинения (изложения) участникам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запрещено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иметь при себе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связи, фото, аудио и видеоаппаратуру, справочные материалы,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письменные заметки и иные средства хранения и передачи информации,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собственные орфографические и (или) толковые словари.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участникам итогового сочинения (изложения) также запрещается пользоваться текстами литературного материала (художественные произведения, дневники, мемуары, публицистика, другие литературные источники).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omuvi.ru/wp-content/uploads/2011/02/%D0%9A%D0%BD%D0%B8%D0%B3%D0%B8-%D0%B8-%D1%86%D0%B5%D0%BD%D1%8B-%D0%B2-%D0%BC%D0%B0%D1%82%D0%B5%D0%BC%D0%B0%D1%82%D0%B8%D1%87%D0%B5%D1%81%D0%BA%D0%BE%D0%B9-%D0%B7%D0%B0%D0%B4%D0%B0%D1%87%D0%BA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157192"/>
            <a:ext cx="1584176" cy="148478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 30 минут и за 5 минут до окончания итогового сочинения (изложения) члены комиссии образовательной организации по проведению итогового сочинения (изложения) сообщают участникам итогового сочинения (изложения) о скором завершении написания итогового сочинения (изложения) и о необходимости перенести написанные сочинения (изложения) из черновиков в бланки записи.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Требование № 1.	</a:t>
            </a:r>
          </a:p>
          <a:p>
            <a:pPr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«Объем итогового сочинения (изложения)»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Если в сочинении </a:t>
            </a: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менее 250 слов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(в подсчёт включаются все слова, в том числе и служебные), то выставляется «незачет» за невыполнение требования № 1 и «незачет» за всю работу в целом (такие итоговые сочинения (изложения) не проверяются по критериям оценивания).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</TotalTime>
  <Words>547</Words>
  <Application>Microsoft Office PowerPoint</Application>
  <PresentationFormat>Экран (4:3)</PresentationFormat>
  <Paragraphs>83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Государственная итоговая аттестация по образовательным программам среднего общего образования (ЕГЭ/ГВЭ)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Процедуры оценки качества  образования. Перспективы-2017</vt:lpstr>
      <vt:lpstr>Изменения в процедуре ЕГЭ-2017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SPecialiST</cp:lastModifiedBy>
  <cp:revision>15</cp:revision>
  <dcterms:created xsi:type="dcterms:W3CDTF">2016-11-14T07:45:00Z</dcterms:created>
  <dcterms:modified xsi:type="dcterms:W3CDTF">2016-11-15T07:48:50Z</dcterms:modified>
</cp:coreProperties>
</file>