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5c9542e24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5c9542e2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5c9542e24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5c9542e24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05c9542e24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05c9542e24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36e18ab4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36e18ab4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3780996c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3780996c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36e18ab4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36e18ab4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36e18ab4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36e18ab4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36e18ab4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36e18ab4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36e18ab4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36e18ab4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36e18ab4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f36e18ab4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36e18ab4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36e18ab4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36e18ab4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36e18ab4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36e18ab4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36e18ab4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36e18ab4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36e18ab4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5c9542e2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05c9542e2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4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10" Type="http://schemas.openxmlformats.org/officeDocument/2006/relationships/image" Target="../media/image22.png"/><Relationship Id="rId9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hyperlink" Target="https://pedsovet.org/article/zacem-etomu-miru-kollaz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10.png"/><Relationship Id="rId5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491075"/>
            <a:ext cx="8520600" cy="174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980"/>
              <a:t>Технологии визуализации</a:t>
            </a:r>
            <a:r>
              <a:rPr b="1" lang="ru" sz="2980"/>
              <a:t>:</a:t>
            </a:r>
            <a:endParaRPr b="1" sz="29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980"/>
              <a:t>цифровой к</a:t>
            </a:r>
            <a:r>
              <a:rPr lang="ru" sz="2980"/>
              <a:t>оллаж как инструмент развития Soft Skills</a:t>
            </a:r>
            <a:endParaRPr sz="298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40636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Алена Павловна Куриляк,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учитель информатики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МБОУ “Полазненская СОШ №3”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025" y="76200"/>
            <a:ext cx="871775" cy="8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075" y="598750"/>
            <a:ext cx="6191849" cy="39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846225"/>
            <a:ext cx="1451576" cy="7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825" y="3042200"/>
            <a:ext cx="4957324" cy="24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150" y="1559175"/>
            <a:ext cx="66675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1325" y="4100375"/>
            <a:ext cx="3129375" cy="10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6600" y="1030500"/>
            <a:ext cx="1650799" cy="11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8900" y="1308275"/>
            <a:ext cx="3693852" cy="184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7100" y="295700"/>
            <a:ext cx="2998200" cy="14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5350" y="333200"/>
            <a:ext cx="3064950" cy="12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100" y="376375"/>
            <a:ext cx="1462589" cy="14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4695" y="376375"/>
            <a:ext cx="4355265" cy="243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100" y="2427495"/>
            <a:ext cx="3105663" cy="24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7239" y="-6"/>
            <a:ext cx="4296761" cy="246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0013" y="2815895"/>
            <a:ext cx="3238761" cy="2022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/>
        </p:nvSpPr>
        <p:spPr>
          <a:xfrm>
            <a:off x="273175" y="832825"/>
            <a:ext cx="3996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https://jamboard.google.com/d/1Ce2prjTd9r5J2dH_1TuLubxBfPjyr56NU21D0HECX4k/edit?usp=sharing</a:t>
            </a:r>
            <a:endParaRPr/>
          </a:p>
        </p:txBody>
      </p:sp>
      <p:sp>
        <p:nvSpPr>
          <p:cNvPr id="136" name="Google Shape;136;p25"/>
          <p:cNvSpPr txBox="1"/>
          <p:nvPr/>
        </p:nvSpPr>
        <p:spPr>
          <a:xfrm>
            <a:off x="273175" y="302350"/>
            <a:ext cx="464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Выполните работу в технике “Коллаж”</a:t>
            </a:r>
            <a:endParaRPr b="1" sz="1600"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3926" y="182325"/>
            <a:ext cx="3374950" cy="48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/>
        </p:nvSpPr>
        <p:spPr>
          <a:xfrm>
            <a:off x="3050300" y="1763500"/>
            <a:ext cx="3996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слайд: А-Е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 слайд: Ё-К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3 слайд: Л-Р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4 слайд: С-Ц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 слайд: Ч-Я</a:t>
            </a:r>
            <a:endParaRPr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000" y="2022675"/>
            <a:ext cx="2745499" cy="274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079850" cy="483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2444425" y="431175"/>
            <a:ext cx="64845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Зачем этому миру коллаж? </a:t>
            </a:r>
            <a:r>
              <a:rPr lang="ru" sz="900" u="sng">
                <a:solidFill>
                  <a:schemeClr val="hlink"/>
                </a:solidFill>
                <a:hlinkClick r:id="rId4"/>
              </a:rPr>
              <a:t>https://pedsovet.org/article/zacem-etomu-miru-kollaz</a:t>
            </a:r>
            <a:endParaRPr sz="9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С</a:t>
            </a:r>
            <a:r>
              <a:rPr b="1" lang="ru"/>
              <a:t>татья «Образовательные возможности коллажа как дидактического средства» </a:t>
            </a:r>
            <a:r>
              <a:rPr lang="ru" sz="900">
                <a:solidFill>
                  <a:schemeClr val="accent1"/>
                </a:solidFill>
              </a:rPr>
              <a:t>cyberleninka.ru/article/n/obrazovatelnye-vozmozhnosti-kollazha-kak-didakticheskogo-sredstva/viewer</a:t>
            </a:r>
            <a:r>
              <a:rPr lang="ru" sz="900"/>
              <a:t>.</a:t>
            </a:r>
            <a:endParaRPr sz="900"/>
          </a:p>
        </p:txBody>
      </p:sp>
      <p:sp>
        <p:nvSpPr>
          <p:cNvPr id="146" name="Google Shape;146;p26"/>
          <p:cNvSpPr txBox="1"/>
          <p:nvPr/>
        </p:nvSpPr>
        <p:spPr>
          <a:xfrm>
            <a:off x="2427475" y="1509100"/>
            <a:ext cx="65184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Ссылки на онлайн-сервисы, которые помогут сделать коллаж более интересным: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Красивые шрифты </a:t>
            </a:r>
            <a:r>
              <a:rPr lang="ru" sz="1100">
                <a:solidFill>
                  <a:schemeClr val="accent1"/>
                </a:solidFill>
              </a:rPr>
              <a:t>https://textgenerator.ru/</a:t>
            </a:r>
            <a:endParaRPr sz="1100"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Текст красивым шрифтом </a:t>
            </a:r>
            <a:r>
              <a:rPr lang="ru" sz="1100">
                <a:solidFill>
                  <a:schemeClr val="accent1"/>
                </a:solidFill>
              </a:rPr>
              <a:t>https://mtextsymbol.com/</a:t>
            </a:r>
            <a:endParaRPr sz="1100"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Создать текст, надпись, логотип </a:t>
            </a:r>
            <a:r>
              <a:rPr lang="ru" sz="1100">
                <a:solidFill>
                  <a:schemeClr val="accent1"/>
                </a:solidFill>
              </a:rPr>
              <a:t>https://textdrom.com/</a:t>
            </a:r>
            <a:endParaRPr sz="1100"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Сделать красивый шрифт, логотип </a:t>
            </a:r>
            <a:r>
              <a:rPr lang="ru" sz="1100">
                <a:solidFill>
                  <a:schemeClr val="accent1"/>
                </a:solidFill>
              </a:rPr>
              <a:t>https://fonttextup.com/</a:t>
            </a:r>
            <a:endParaRPr sz="1100"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Удаление фона изображений </a:t>
            </a:r>
            <a:r>
              <a:rPr lang="ru" sz="1100">
                <a:solidFill>
                  <a:schemeClr val="accent1"/>
                </a:solidFill>
              </a:rPr>
              <a:t>www.remove.bg/ru</a:t>
            </a:r>
            <a:endParaRPr sz="1100"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ru"/>
              <a:t>Canva - </a:t>
            </a:r>
            <a:r>
              <a:rPr lang="ru"/>
              <a:t>б</a:t>
            </a:r>
            <a:r>
              <a:rPr lang="ru"/>
              <a:t>есплатная платформа дизайна </a:t>
            </a:r>
            <a:r>
              <a:rPr lang="ru" sz="1100">
                <a:solidFill>
                  <a:schemeClr val="accent1"/>
                </a:solidFill>
              </a:rPr>
              <a:t>https://www.canva.com/</a:t>
            </a:r>
            <a:endParaRPr sz="1100"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Онлайн-сервис для создания коллажей и фоторамок </a:t>
            </a:r>
            <a:r>
              <a:rPr lang="ru" sz="1100">
                <a:solidFill>
                  <a:schemeClr val="accent1"/>
                </a:solidFill>
              </a:rPr>
              <a:t>https://mycollages.ru/</a:t>
            </a:r>
            <a:endParaRPr sz="1100">
              <a:solidFill>
                <a:schemeClr val="accen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ru"/>
              <a:t>Pinterest -</a:t>
            </a:r>
            <a:r>
              <a:rPr lang="ru"/>
              <a:t> социальный интернет-сервис, фотохостинг, позволяющий пользователям добавлять в режиме онлайн изображения, помещать их в тематические коллекции и делиться ими с другими пользователями. Там же можно найти вырезки для коллажей </a:t>
            </a:r>
            <a:r>
              <a:rPr lang="ru" sz="1100">
                <a:solidFill>
                  <a:schemeClr val="accent1"/>
                </a:solidFill>
              </a:rPr>
              <a:t>https://www.pinterest.ru/ </a:t>
            </a:r>
            <a:endParaRPr sz="1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 rotWithShape="1">
          <a:blip r:embed="rId3">
            <a:alphaModFix amt="28000"/>
          </a:blip>
          <a:srcRect b="13170" l="0" r="0" t="894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/>
          <p:nvPr/>
        </p:nvSpPr>
        <p:spPr>
          <a:xfrm>
            <a:off x="262800" y="1371000"/>
            <a:ext cx="464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/>
              <a:t>Заполните форму обратной связи</a:t>
            </a:r>
            <a:endParaRPr b="1" sz="1600"/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75" y="2570100"/>
            <a:ext cx="2414475" cy="24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/>
          <p:nvPr/>
        </p:nvSpPr>
        <p:spPr>
          <a:xfrm>
            <a:off x="262800" y="1878300"/>
            <a:ext cx="86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https://docs.google.com/forms/d/e/1FAIpQLSdLNLDyrJ0KXMPuyZ-s0xKTxC_JXNb7NN4JwxNexckgluUlVw/viewform?usp=sf_link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4318575" y="1451150"/>
            <a:ext cx="4430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Спасибо за внимание!</a:t>
            </a:r>
            <a:endParaRPr sz="2700"/>
          </a:p>
        </p:txBody>
      </p:sp>
      <p:sp>
        <p:nvSpPr>
          <p:cNvPr id="160" name="Google Shape;160;p28"/>
          <p:cNvSpPr txBox="1"/>
          <p:nvPr/>
        </p:nvSpPr>
        <p:spPr>
          <a:xfrm>
            <a:off x="4318575" y="3545275"/>
            <a:ext cx="488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Алена Павловна Куриляк,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учитель информатики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МБОУ “Полазненская СОШ №3”</a:t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875" y="1243975"/>
            <a:ext cx="3197549" cy="320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025" y="76200"/>
            <a:ext cx="871775" cy="8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4775" y="2274738"/>
            <a:ext cx="1136350" cy="11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13" y="152400"/>
            <a:ext cx="370426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4241325" y="4553100"/>
            <a:ext cx="461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highlight>
                  <a:srgbClr val="F8F9FA"/>
                </a:highlight>
              </a:rPr>
              <a:t>Курт Швиттерс. Doremefasolasido. Коллаж, 1930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4838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3838850" y="4590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Хуан Грис. Завтрак. 1914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0966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5069500" y="4375500"/>
            <a:ext cx="392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Аристарх Лентулов. Собор Василия Блаженного. 1913. Холст, масло, коллаж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/>
        </p:nvSpPr>
        <p:spPr>
          <a:xfrm>
            <a:off x="5171650" y="3957600"/>
            <a:ext cx="3820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</a:t>
            </a:r>
            <a:r>
              <a:rPr lang="ru"/>
              <a:t>оллаж из фотографий — это одно из самых популярных направлений, открывающее широкие творческие возможности.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 rotWithShape="1">
          <a:blip r:embed="rId3">
            <a:alphaModFix/>
          </a:blip>
          <a:srcRect b="13532" l="33798" r="16226" t="23814"/>
          <a:stretch/>
        </p:blipFill>
        <p:spPr>
          <a:xfrm>
            <a:off x="1141438" y="152375"/>
            <a:ext cx="6861125" cy="483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411" y="0"/>
            <a:ext cx="80174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357675" y="1825800"/>
            <a:ext cx="5631600" cy="32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chemeClr val="dk1"/>
                </a:solidFill>
              </a:rPr>
              <a:t>Этапы создания коллажа:</a:t>
            </a:r>
            <a:endParaRPr b="1" sz="1500"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1.</a:t>
            </a:r>
            <a:r>
              <a:rPr lang="ru" sz="1000">
                <a:solidFill>
                  <a:schemeClr val="dk1"/>
                </a:solidFill>
              </a:rPr>
              <a:t>      </a:t>
            </a:r>
            <a:r>
              <a:rPr lang="ru">
                <a:solidFill>
                  <a:schemeClr val="dk1"/>
                </a:solidFill>
              </a:rPr>
              <a:t>Сгенерировать идею</a:t>
            </a:r>
            <a:endParaRPr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2.</a:t>
            </a:r>
            <a:r>
              <a:rPr lang="ru" sz="1000">
                <a:solidFill>
                  <a:schemeClr val="dk1"/>
                </a:solidFill>
              </a:rPr>
              <a:t>      </a:t>
            </a:r>
            <a:r>
              <a:rPr lang="ru">
                <a:solidFill>
                  <a:schemeClr val="dk1"/>
                </a:solidFill>
              </a:rPr>
              <a:t>Выбрать приложение/средство</a:t>
            </a:r>
            <a:endParaRPr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для реализации</a:t>
            </a:r>
            <a:endParaRPr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3.</a:t>
            </a:r>
            <a:r>
              <a:rPr lang="ru" sz="1000">
                <a:solidFill>
                  <a:schemeClr val="dk1"/>
                </a:solidFill>
              </a:rPr>
              <a:t>      </a:t>
            </a:r>
            <a:r>
              <a:rPr lang="ru">
                <a:solidFill>
                  <a:schemeClr val="dk1"/>
                </a:solidFill>
              </a:rPr>
              <a:t>Подобрать фон </a:t>
            </a:r>
            <a:endParaRPr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4.</a:t>
            </a:r>
            <a:r>
              <a:rPr lang="ru" sz="1000">
                <a:solidFill>
                  <a:schemeClr val="dk1"/>
                </a:solidFill>
              </a:rPr>
              <a:t>      </a:t>
            </a:r>
            <a:r>
              <a:rPr lang="ru">
                <a:solidFill>
                  <a:schemeClr val="dk1"/>
                </a:solidFill>
              </a:rPr>
              <a:t>Подготовить надписи</a:t>
            </a:r>
            <a:endParaRPr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5.</a:t>
            </a:r>
            <a:r>
              <a:rPr lang="ru" sz="1000">
                <a:solidFill>
                  <a:schemeClr val="dk1"/>
                </a:solidFill>
              </a:rPr>
              <a:t>      </a:t>
            </a:r>
            <a:r>
              <a:rPr lang="ru">
                <a:solidFill>
                  <a:schemeClr val="dk1"/>
                </a:solidFill>
              </a:rPr>
              <a:t>Подобрать и подготовить иллюстрации</a:t>
            </a:r>
            <a:endParaRPr>
              <a:solidFill>
                <a:schemeClr val="dk1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6.    Реализовать идею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25" y="659100"/>
            <a:ext cx="3697775" cy="38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0100" y="797950"/>
            <a:ext cx="3918826" cy="11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3075" y="2119237"/>
            <a:ext cx="1263475" cy="126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0100" y="3591625"/>
            <a:ext cx="1329550" cy="132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